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6" r:id="rId2"/>
  </p:sldMasterIdLst>
  <p:notesMasterIdLst>
    <p:notesMasterId r:id="rId68"/>
  </p:notesMasterIdLst>
  <p:handoutMasterIdLst>
    <p:handoutMasterId r:id="rId69"/>
  </p:handoutMasterIdLst>
  <p:sldIdLst>
    <p:sldId id="256" r:id="rId3"/>
    <p:sldId id="387" r:id="rId4"/>
    <p:sldId id="272" r:id="rId5"/>
    <p:sldId id="289" r:id="rId6"/>
    <p:sldId id="273" r:id="rId7"/>
    <p:sldId id="283" r:id="rId8"/>
    <p:sldId id="327" r:id="rId9"/>
    <p:sldId id="328" r:id="rId10"/>
    <p:sldId id="329" r:id="rId11"/>
    <p:sldId id="258" r:id="rId12"/>
    <p:sldId id="330" r:id="rId13"/>
    <p:sldId id="332" r:id="rId14"/>
    <p:sldId id="326" r:id="rId15"/>
    <p:sldId id="375" r:id="rId16"/>
    <p:sldId id="379" r:id="rId17"/>
    <p:sldId id="377" r:id="rId18"/>
    <p:sldId id="380" r:id="rId19"/>
    <p:sldId id="381" r:id="rId20"/>
    <p:sldId id="383" r:id="rId21"/>
    <p:sldId id="384" r:id="rId22"/>
    <p:sldId id="385" r:id="rId23"/>
    <p:sldId id="386" r:id="rId24"/>
    <p:sldId id="388" r:id="rId25"/>
    <p:sldId id="38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2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50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366" r:id="rId59"/>
    <p:sldId id="367" r:id="rId60"/>
    <p:sldId id="368" r:id="rId61"/>
    <p:sldId id="369" r:id="rId62"/>
    <p:sldId id="370" r:id="rId63"/>
    <p:sldId id="371" r:id="rId64"/>
    <p:sldId id="372" r:id="rId65"/>
    <p:sldId id="373" r:id="rId66"/>
    <p:sldId id="374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89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86410"/>
  </p:normalViewPr>
  <p:slideViewPr>
    <p:cSldViewPr>
      <p:cViewPr varScale="1">
        <p:scale>
          <a:sx n="92" d="100"/>
          <a:sy n="92" d="100"/>
        </p:scale>
        <p:origin x="-1230" y="-102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1CE215-7E84-4BDF-9559-D80C42090137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0B3B5EC0-FD01-4CC0-8B28-FDDB7AB9D31B}">
      <dgm:prSet phldrT="[Texto]"/>
      <dgm:spPr/>
      <dgm:t>
        <a:bodyPr/>
        <a:lstStyle/>
        <a:p>
          <a:r>
            <a:rPr lang="pt-BR" dirty="0" smtClean="0"/>
            <a:t>G</a:t>
          </a:r>
          <a:endParaRPr lang="pt-BR" dirty="0"/>
        </a:p>
      </dgm:t>
    </dgm:pt>
    <dgm:pt modelId="{8A2AC7E9-E828-45F4-8702-6F90602E67B9}" type="parTrans" cxnId="{560AE2B0-99CD-4F69-8A8D-EDCE2C704143}">
      <dgm:prSet/>
      <dgm:spPr/>
      <dgm:t>
        <a:bodyPr/>
        <a:lstStyle/>
        <a:p>
          <a:endParaRPr lang="pt-BR"/>
        </a:p>
      </dgm:t>
    </dgm:pt>
    <dgm:pt modelId="{48A12A45-9E76-462C-8BCC-EF047B6AA76F}" type="sibTrans" cxnId="{560AE2B0-99CD-4F69-8A8D-EDCE2C70414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CD5E5FDB-6B31-4F66-91CA-1475DCD679AA}">
      <dgm:prSet phldrT="[Texto]"/>
      <dgm:spPr/>
      <dgm:t>
        <a:bodyPr/>
        <a:lstStyle/>
        <a:p>
          <a:r>
            <a:rPr lang="pt-BR" dirty="0" smtClean="0"/>
            <a:t>C</a:t>
          </a:r>
          <a:endParaRPr lang="pt-BR" dirty="0"/>
        </a:p>
      </dgm:t>
    </dgm:pt>
    <dgm:pt modelId="{7B2CB7B8-71EF-497B-98C9-64D2F3EEFF76}" type="parTrans" cxnId="{B8639EEC-4C11-44EF-83BD-FB3104EE954E}">
      <dgm:prSet/>
      <dgm:spPr/>
      <dgm:t>
        <a:bodyPr/>
        <a:lstStyle/>
        <a:p>
          <a:endParaRPr lang="pt-BR"/>
        </a:p>
      </dgm:t>
    </dgm:pt>
    <dgm:pt modelId="{5A7EBC72-249D-4607-BA96-D146EF06585B}" type="sibTrans" cxnId="{B8639EEC-4C11-44EF-83BD-FB3104EE954E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pt-BR"/>
        </a:p>
      </dgm:t>
    </dgm:pt>
    <dgm:pt modelId="{DF84990C-1C81-4BC3-ACB0-26BE3E408230}">
      <dgm:prSet phldrT="[Texto]"/>
      <dgm:spPr/>
      <dgm:t>
        <a:bodyPr/>
        <a:lstStyle/>
        <a:p>
          <a:r>
            <a:rPr lang="pt-BR" dirty="0" smtClean="0"/>
            <a:t>S</a:t>
          </a:r>
          <a:endParaRPr lang="pt-BR" dirty="0"/>
        </a:p>
      </dgm:t>
    </dgm:pt>
    <dgm:pt modelId="{3F45352E-D886-4A8A-AFFC-6A69F205805B}" type="parTrans" cxnId="{67E9BF84-D64D-4F4F-A4C9-B9E379372C3C}">
      <dgm:prSet/>
      <dgm:spPr/>
      <dgm:t>
        <a:bodyPr/>
        <a:lstStyle/>
        <a:p>
          <a:endParaRPr lang="pt-BR"/>
        </a:p>
      </dgm:t>
    </dgm:pt>
    <dgm:pt modelId="{95DC95CC-0D17-4C16-9623-98EA1181C4C2}" type="sibTrans" cxnId="{67E9BF84-D64D-4F4F-A4C9-B9E379372C3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F95C4974-07F9-4724-B099-B33A4087BA1D}" type="pres">
      <dgm:prSet presAssocID="{E11CE215-7E84-4BDF-9559-D80C4209013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pt-BR"/>
        </a:p>
      </dgm:t>
    </dgm:pt>
    <dgm:pt modelId="{B41B8005-9574-49D0-BF1F-D93EDDBE614D}" type="pres">
      <dgm:prSet presAssocID="{0B3B5EC0-FD01-4CC0-8B28-FDDB7AB9D31B}" presName="text1" presStyleCnt="0"/>
      <dgm:spPr/>
    </dgm:pt>
    <dgm:pt modelId="{8673B7CA-BA72-456C-B985-54598660189E}" type="pres">
      <dgm:prSet presAssocID="{0B3B5EC0-FD01-4CC0-8B28-FDDB7AB9D31B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CA9124-11E7-49A2-9D5C-DB7F959D869B}" type="pres">
      <dgm:prSet presAssocID="{0B3B5EC0-FD01-4CC0-8B28-FDDB7AB9D31B}" presName="textaccent1" presStyleCnt="0"/>
      <dgm:spPr/>
    </dgm:pt>
    <dgm:pt modelId="{7553468C-A84A-4DCC-A233-BCA5F18227DE}" type="pres">
      <dgm:prSet presAssocID="{0B3B5EC0-FD01-4CC0-8B28-FDDB7AB9D31B}" presName="accentRepeatNode" presStyleLbl="solidAlignAcc1" presStyleIdx="0" presStyleCnt="6"/>
      <dgm:spPr/>
    </dgm:pt>
    <dgm:pt modelId="{9C41520F-AE44-4F30-9601-8C52A0A9884E}" type="pres">
      <dgm:prSet presAssocID="{48A12A45-9E76-462C-8BCC-EF047B6AA76F}" presName="image1" presStyleCnt="0"/>
      <dgm:spPr/>
    </dgm:pt>
    <dgm:pt modelId="{A1D465D5-B76A-4A54-AFDF-1D43AA68E99F}" type="pres">
      <dgm:prSet presAssocID="{48A12A45-9E76-462C-8BCC-EF047B6AA76F}" presName="imageRepeatNode" presStyleLbl="alignAcc1" presStyleIdx="0" presStyleCnt="3"/>
      <dgm:spPr/>
      <dgm:t>
        <a:bodyPr/>
        <a:lstStyle/>
        <a:p>
          <a:endParaRPr lang="pt-BR"/>
        </a:p>
      </dgm:t>
    </dgm:pt>
    <dgm:pt modelId="{57EA19A1-59C9-4ABF-B301-0B073B63FD0F}" type="pres">
      <dgm:prSet presAssocID="{48A12A45-9E76-462C-8BCC-EF047B6AA76F}" presName="imageaccent1" presStyleCnt="0"/>
      <dgm:spPr/>
    </dgm:pt>
    <dgm:pt modelId="{27AF4B31-73A0-48E8-B2EF-25DF4BB8AE07}" type="pres">
      <dgm:prSet presAssocID="{48A12A45-9E76-462C-8BCC-EF047B6AA76F}" presName="accentRepeatNode" presStyleLbl="solidAlignAcc1" presStyleIdx="1" presStyleCnt="6"/>
      <dgm:spPr/>
    </dgm:pt>
    <dgm:pt modelId="{5DD6F4F4-2F80-43A0-B942-D64AFA1FCE50}" type="pres">
      <dgm:prSet presAssocID="{CD5E5FDB-6B31-4F66-91CA-1475DCD679AA}" presName="text2" presStyleCnt="0"/>
      <dgm:spPr/>
    </dgm:pt>
    <dgm:pt modelId="{5529BD1B-C87F-4457-9FB6-E4917AA1B042}" type="pres">
      <dgm:prSet presAssocID="{CD5E5FDB-6B31-4F66-91CA-1475DCD679A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27D0E3-9E2B-49C0-BE82-7D5C6F08F5B9}" type="pres">
      <dgm:prSet presAssocID="{CD5E5FDB-6B31-4F66-91CA-1475DCD679AA}" presName="textaccent2" presStyleCnt="0"/>
      <dgm:spPr/>
    </dgm:pt>
    <dgm:pt modelId="{44EFCD02-D19E-42CA-B9F9-4C19EDAEDAD8}" type="pres">
      <dgm:prSet presAssocID="{CD5E5FDB-6B31-4F66-91CA-1475DCD679AA}" presName="accentRepeatNode" presStyleLbl="solidAlignAcc1" presStyleIdx="2" presStyleCnt="6"/>
      <dgm:spPr/>
    </dgm:pt>
    <dgm:pt modelId="{8AFB7643-EEF1-440B-9737-223977B1AF07}" type="pres">
      <dgm:prSet presAssocID="{5A7EBC72-249D-4607-BA96-D146EF06585B}" presName="image2" presStyleCnt="0"/>
      <dgm:spPr/>
    </dgm:pt>
    <dgm:pt modelId="{D05F262F-1DFB-47BE-A429-396A400C53F6}" type="pres">
      <dgm:prSet presAssocID="{5A7EBC72-249D-4607-BA96-D146EF06585B}" presName="imageRepeatNode" presStyleLbl="alignAcc1" presStyleIdx="1" presStyleCnt="3"/>
      <dgm:spPr/>
      <dgm:t>
        <a:bodyPr/>
        <a:lstStyle/>
        <a:p>
          <a:endParaRPr lang="pt-BR"/>
        </a:p>
      </dgm:t>
    </dgm:pt>
    <dgm:pt modelId="{74141E00-CC03-44E5-A26A-EA99DD888383}" type="pres">
      <dgm:prSet presAssocID="{5A7EBC72-249D-4607-BA96-D146EF06585B}" presName="imageaccent2" presStyleCnt="0"/>
      <dgm:spPr/>
    </dgm:pt>
    <dgm:pt modelId="{59C4AF0B-2C85-4C04-8673-54F3BBCD26EE}" type="pres">
      <dgm:prSet presAssocID="{5A7EBC72-249D-4607-BA96-D146EF06585B}" presName="accentRepeatNode" presStyleLbl="solidAlignAcc1" presStyleIdx="3" presStyleCnt="6"/>
      <dgm:spPr/>
    </dgm:pt>
    <dgm:pt modelId="{8C10BE43-C763-4179-AF60-D0D742338F31}" type="pres">
      <dgm:prSet presAssocID="{DF84990C-1C81-4BC3-ACB0-26BE3E408230}" presName="text3" presStyleCnt="0"/>
      <dgm:spPr/>
    </dgm:pt>
    <dgm:pt modelId="{A4984D76-CEE1-4317-9821-56C3958A1355}" type="pres">
      <dgm:prSet presAssocID="{DF84990C-1C81-4BC3-ACB0-26BE3E408230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1C8C04-6936-4337-879E-22F7ED24DCE6}" type="pres">
      <dgm:prSet presAssocID="{DF84990C-1C81-4BC3-ACB0-26BE3E408230}" presName="textaccent3" presStyleCnt="0"/>
      <dgm:spPr/>
    </dgm:pt>
    <dgm:pt modelId="{FE20188B-E399-48B8-A34D-F18A1FA28DC7}" type="pres">
      <dgm:prSet presAssocID="{DF84990C-1C81-4BC3-ACB0-26BE3E408230}" presName="accentRepeatNode" presStyleLbl="solidAlignAcc1" presStyleIdx="4" presStyleCnt="6"/>
      <dgm:spPr/>
    </dgm:pt>
    <dgm:pt modelId="{9B42EA5D-8003-49E3-9A40-472D859ADFB0}" type="pres">
      <dgm:prSet presAssocID="{95DC95CC-0D17-4C16-9623-98EA1181C4C2}" presName="image3" presStyleCnt="0"/>
      <dgm:spPr/>
    </dgm:pt>
    <dgm:pt modelId="{65EFFDB7-E89C-4727-9251-02F7A6665DA6}" type="pres">
      <dgm:prSet presAssocID="{95DC95CC-0D17-4C16-9623-98EA1181C4C2}" presName="imageRepeatNode" presStyleLbl="alignAcc1" presStyleIdx="2" presStyleCnt="3" custLinFactNeighborX="2699" custLinFactNeighborY="1423"/>
      <dgm:spPr/>
      <dgm:t>
        <a:bodyPr/>
        <a:lstStyle/>
        <a:p>
          <a:endParaRPr lang="pt-BR"/>
        </a:p>
      </dgm:t>
    </dgm:pt>
    <dgm:pt modelId="{3B3B5CDD-1E4F-462D-A881-1A6D6B57B1DA}" type="pres">
      <dgm:prSet presAssocID="{95DC95CC-0D17-4C16-9623-98EA1181C4C2}" presName="imageaccent3" presStyleCnt="0"/>
      <dgm:spPr/>
    </dgm:pt>
    <dgm:pt modelId="{29F895A1-3A28-475F-B9B5-4A53EB2FE25A}" type="pres">
      <dgm:prSet presAssocID="{95DC95CC-0D17-4C16-9623-98EA1181C4C2}" presName="accentRepeatNode" presStyleLbl="solidAlignAcc1" presStyleIdx="5" presStyleCnt="6"/>
      <dgm:spPr/>
    </dgm:pt>
  </dgm:ptLst>
  <dgm:cxnLst>
    <dgm:cxn modelId="{B8639EEC-4C11-44EF-83BD-FB3104EE954E}" srcId="{E11CE215-7E84-4BDF-9559-D80C42090137}" destId="{CD5E5FDB-6B31-4F66-91CA-1475DCD679AA}" srcOrd="1" destOrd="0" parTransId="{7B2CB7B8-71EF-497B-98C9-64D2F3EEFF76}" sibTransId="{5A7EBC72-249D-4607-BA96-D146EF06585B}"/>
    <dgm:cxn modelId="{AB17D1F1-9651-4832-8BB2-9C60B90CA752}" type="presOf" srcId="{48A12A45-9E76-462C-8BCC-EF047B6AA76F}" destId="{A1D465D5-B76A-4A54-AFDF-1D43AA68E99F}" srcOrd="0" destOrd="0" presId="urn:microsoft.com/office/officeart/2008/layout/HexagonCluster"/>
    <dgm:cxn modelId="{560AE2B0-99CD-4F69-8A8D-EDCE2C704143}" srcId="{E11CE215-7E84-4BDF-9559-D80C42090137}" destId="{0B3B5EC0-FD01-4CC0-8B28-FDDB7AB9D31B}" srcOrd="0" destOrd="0" parTransId="{8A2AC7E9-E828-45F4-8702-6F90602E67B9}" sibTransId="{48A12A45-9E76-462C-8BCC-EF047B6AA76F}"/>
    <dgm:cxn modelId="{67E9BF84-D64D-4F4F-A4C9-B9E379372C3C}" srcId="{E11CE215-7E84-4BDF-9559-D80C42090137}" destId="{DF84990C-1C81-4BC3-ACB0-26BE3E408230}" srcOrd="2" destOrd="0" parTransId="{3F45352E-D886-4A8A-AFFC-6A69F205805B}" sibTransId="{95DC95CC-0D17-4C16-9623-98EA1181C4C2}"/>
    <dgm:cxn modelId="{AF8D8E3D-67B3-45AC-A517-309ED17A5358}" type="presOf" srcId="{0B3B5EC0-FD01-4CC0-8B28-FDDB7AB9D31B}" destId="{8673B7CA-BA72-456C-B985-54598660189E}" srcOrd="0" destOrd="0" presId="urn:microsoft.com/office/officeart/2008/layout/HexagonCluster"/>
    <dgm:cxn modelId="{3AB56FF2-275A-4D63-8FB6-2B593775E5FC}" type="presOf" srcId="{E11CE215-7E84-4BDF-9559-D80C42090137}" destId="{F95C4974-07F9-4724-B099-B33A4087BA1D}" srcOrd="0" destOrd="0" presId="urn:microsoft.com/office/officeart/2008/layout/HexagonCluster"/>
    <dgm:cxn modelId="{B7F4108B-88D0-4EBD-831F-F18482E9618A}" type="presOf" srcId="{95DC95CC-0D17-4C16-9623-98EA1181C4C2}" destId="{65EFFDB7-E89C-4727-9251-02F7A6665DA6}" srcOrd="0" destOrd="0" presId="urn:microsoft.com/office/officeart/2008/layout/HexagonCluster"/>
    <dgm:cxn modelId="{9E7E3D5F-4197-46AC-81E7-37E8EA143039}" type="presOf" srcId="{CD5E5FDB-6B31-4F66-91CA-1475DCD679AA}" destId="{5529BD1B-C87F-4457-9FB6-E4917AA1B042}" srcOrd="0" destOrd="0" presId="urn:microsoft.com/office/officeart/2008/layout/HexagonCluster"/>
    <dgm:cxn modelId="{8DE7F562-BF3C-4BB6-B007-5038F836E2B8}" type="presOf" srcId="{5A7EBC72-249D-4607-BA96-D146EF06585B}" destId="{D05F262F-1DFB-47BE-A429-396A400C53F6}" srcOrd="0" destOrd="0" presId="urn:microsoft.com/office/officeart/2008/layout/HexagonCluster"/>
    <dgm:cxn modelId="{807EA748-B8C5-4124-AA17-BFCD66CC0307}" type="presOf" srcId="{DF84990C-1C81-4BC3-ACB0-26BE3E408230}" destId="{A4984D76-CEE1-4317-9821-56C3958A1355}" srcOrd="0" destOrd="0" presId="urn:microsoft.com/office/officeart/2008/layout/HexagonCluster"/>
    <dgm:cxn modelId="{EC7841D8-557A-4CA2-AE58-A172D13B4CE3}" type="presParOf" srcId="{F95C4974-07F9-4724-B099-B33A4087BA1D}" destId="{B41B8005-9574-49D0-BF1F-D93EDDBE614D}" srcOrd="0" destOrd="0" presId="urn:microsoft.com/office/officeart/2008/layout/HexagonCluster"/>
    <dgm:cxn modelId="{B33C3612-DEDA-4E65-8898-342FE82ACD8D}" type="presParOf" srcId="{B41B8005-9574-49D0-BF1F-D93EDDBE614D}" destId="{8673B7CA-BA72-456C-B985-54598660189E}" srcOrd="0" destOrd="0" presId="urn:microsoft.com/office/officeart/2008/layout/HexagonCluster"/>
    <dgm:cxn modelId="{17F4BC6B-B500-4516-A5F7-9F2F5DEDABC9}" type="presParOf" srcId="{F95C4974-07F9-4724-B099-B33A4087BA1D}" destId="{6ECA9124-11E7-49A2-9D5C-DB7F959D869B}" srcOrd="1" destOrd="0" presId="urn:microsoft.com/office/officeart/2008/layout/HexagonCluster"/>
    <dgm:cxn modelId="{47C10B23-2831-43D3-9087-568887820A5B}" type="presParOf" srcId="{6ECA9124-11E7-49A2-9D5C-DB7F959D869B}" destId="{7553468C-A84A-4DCC-A233-BCA5F18227DE}" srcOrd="0" destOrd="0" presId="urn:microsoft.com/office/officeart/2008/layout/HexagonCluster"/>
    <dgm:cxn modelId="{F6950F33-0302-4F26-B914-6EDAFE054971}" type="presParOf" srcId="{F95C4974-07F9-4724-B099-B33A4087BA1D}" destId="{9C41520F-AE44-4F30-9601-8C52A0A9884E}" srcOrd="2" destOrd="0" presId="urn:microsoft.com/office/officeart/2008/layout/HexagonCluster"/>
    <dgm:cxn modelId="{8FA55F95-DCE5-4500-8B2E-E5ADC1B71D6A}" type="presParOf" srcId="{9C41520F-AE44-4F30-9601-8C52A0A9884E}" destId="{A1D465D5-B76A-4A54-AFDF-1D43AA68E99F}" srcOrd="0" destOrd="0" presId="urn:microsoft.com/office/officeart/2008/layout/HexagonCluster"/>
    <dgm:cxn modelId="{80320250-F0C3-4E52-9DE0-5CCE5AB56780}" type="presParOf" srcId="{F95C4974-07F9-4724-B099-B33A4087BA1D}" destId="{57EA19A1-59C9-4ABF-B301-0B073B63FD0F}" srcOrd="3" destOrd="0" presId="urn:microsoft.com/office/officeart/2008/layout/HexagonCluster"/>
    <dgm:cxn modelId="{006168AF-4354-46F0-B0BA-A66A21284E11}" type="presParOf" srcId="{57EA19A1-59C9-4ABF-B301-0B073B63FD0F}" destId="{27AF4B31-73A0-48E8-B2EF-25DF4BB8AE07}" srcOrd="0" destOrd="0" presId="urn:microsoft.com/office/officeart/2008/layout/HexagonCluster"/>
    <dgm:cxn modelId="{8C67B6EC-230B-44D4-9F3F-6D2D3EF4EB1D}" type="presParOf" srcId="{F95C4974-07F9-4724-B099-B33A4087BA1D}" destId="{5DD6F4F4-2F80-43A0-B942-D64AFA1FCE50}" srcOrd="4" destOrd="0" presId="urn:microsoft.com/office/officeart/2008/layout/HexagonCluster"/>
    <dgm:cxn modelId="{4656176E-8DD9-41C3-BEA3-0BDDC146C653}" type="presParOf" srcId="{5DD6F4F4-2F80-43A0-B942-D64AFA1FCE50}" destId="{5529BD1B-C87F-4457-9FB6-E4917AA1B042}" srcOrd="0" destOrd="0" presId="urn:microsoft.com/office/officeart/2008/layout/HexagonCluster"/>
    <dgm:cxn modelId="{A3058E56-4F63-44E0-A913-3B98E9BC680C}" type="presParOf" srcId="{F95C4974-07F9-4724-B099-B33A4087BA1D}" destId="{F327D0E3-9E2B-49C0-BE82-7D5C6F08F5B9}" srcOrd="5" destOrd="0" presId="urn:microsoft.com/office/officeart/2008/layout/HexagonCluster"/>
    <dgm:cxn modelId="{E33928AA-2F13-4BE1-A400-6C980D1925A2}" type="presParOf" srcId="{F327D0E3-9E2B-49C0-BE82-7D5C6F08F5B9}" destId="{44EFCD02-D19E-42CA-B9F9-4C19EDAEDAD8}" srcOrd="0" destOrd="0" presId="urn:microsoft.com/office/officeart/2008/layout/HexagonCluster"/>
    <dgm:cxn modelId="{BC9D5B75-90B8-4BB5-A500-7C607078B71B}" type="presParOf" srcId="{F95C4974-07F9-4724-B099-B33A4087BA1D}" destId="{8AFB7643-EEF1-440B-9737-223977B1AF07}" srcOrd="6" destOrd="0" presId="urn:microsoft.com/office/officeart/2008/layout/HexagonCluster"/>
    <dgm:cxn modelId="{31464F50-D139-40D6-A8E1-90BB4A5C8506}" type="presParOf" srcId="{8AFB7643-EEF1-440B-9737-223977B1AF07}" destId="{D05F262F-1DFB-47BE-A429-396A400C53F6}" srcOrd="0" destOrd="0" presId="urn:microsoft.com/office/officeart/2008/layout/HexagonCluster"/>
    <dgm:cxn modelId="{D65F11B5-D501-4A04-8C1B-2F9F83B68C7E}" type="presParOf" srcId="{F95C4974-07F9-4724-B099-B33A4087BA1D}" destId="{74141E00-CC03-44E5-A26A-EA99DD888383}" srcOrd="7" destOrd="0" presId="urn:microsoft.com/office/officeart/2008/layout/HexagonCluster"/>
    <dgm:cxn modelId="{810069A5-7A1B-4E89-9B66-C4E1EA0EF6B7}" type="presParOf" srcId="{74141E00-CC03-44E5-A26A-EA99DD888383}" destId="{59C4AF0B-2C85-4C04-8673-54F3BBCD26EE}" srcOrd="0" destOrd="0" presId="urn:microsoft.com/office/officeart/2008/layout/HexagonCluster"/>
    <dgm:cxn modelId="{05AA753A-805B-4128-B3A0-06CA536A7310}" type="presParOf" srcId="{F95C4974-07F9-4724-B099-B33A4087BA1D}" destId="{8C10BE43-C763-4179-AF60-D0D742338F31}" srcOrd="8" destOrd="0" presId="urn:microsoft.com/office/officeart/2008/layout/HexagonCluster"/>
    <dgm:cxn modelId="{E1AC4ADD-787A-4385-811F-9059D35963A9}" type="presParOf" srcId="{8C10BE43-C763-4179-AF60-D0D742338F31}" destId="{A4984D76-CEE1-4317-9821-56C3958A1355}" srcOrd="0" destOrd="0" presId="urn:microsoft.com/office/officeart/2008/layout/HexagonCluster"/>
    <dgm:cxn modelId="{9FDB9442-B8D5-42D8-951C-0623DA9DCF73}" type="presParOf" srcId="{F95C4974-07F9-4724-B099-B33A4087BA1D}" destId="{AD1C8C04-6936-4337-879E-22F7ED24DCE6}" srcOrd="9" destOrd="0" presId="urn:microsoft.com/office/officeart/2008/layout/HexagonCluster"/>
    <dgm:cxn modelId="{270128A9-B30E-4585-B1D9-5691CCE3B34A}" type="presParOf" srcId="{AD1C8C04-6936-4337-879E-22F7ED24DCE6}" destId="{FE20188B-E399-48B8-A34D-F18A1FA28DC7}" srcOrd="0" destOrd="0" presId="urn:microsoft.com/office/officeart/2008/layout/HexagonCluster"/>
    <dgm:cxn modelId="{B4EB581D-0D05-4DAC-8F8D-1A0D75EEAC0D}" type="presParOf" srcId="{F95C4974-07F9-4724-B099-B33A4087BA1D}" destId="{9B42EA5D-8003-49E3-9A40-472D859ADFB0}" srcOrd="10" destOrd="0" presId="urn:microsoft.com/office/officeart/2008/layout/HexagonCluster"/>
    <dgm:cxn modelId="{5A42A77D-E304-400B-B80F-23571973C74A}" type="presParOf" srcId="{9B42EA5D-8003-49E3-9A40-472D859ADFB0}" destId="{65EFFDB7-E89C-4727-9251-02F7A6665DA6}" srcOrd="0" destOrd="0" presId="urn:microsoft.com/office/officeart/2008/layout/HexagonCluster"/>
    <dgm:cxn modelId="{E23CDA4F-5CEF-4F95-8C80-F48B47DB0B4C}" type="presParOf" srcId="{F95C4974-07F9-4724-B099-B33A4087BA1D}" destId="{3B3B5CDD-1E4F-462D-A881-1A6D6B57B1DA}" srcOrd="11" destOrd="0" presId="urn:microsoft.com/office/officeart/2008/layout/HexagonCluster"/>
    <dgm:cxn modelId="{88BB32C8-3EE3-49B8-BA90-06D83E1DF0AF}" type="presParOf" srcId="{3B3B5CDD-1E4F-462D-A881-1A6D6B57B1DA}" destId="{29F895A1-3A28-475F-B9B5-4A53EB2FE25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1CE215-7E84-4BDF-9559-D80C42090137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0B3B5EC0-FD01-4CC0-8B28-FDDB7AB9D31B}">
      <dgm:prSet phldrT="[Texto]"/>
      <dgm:spPr/>
      <dgm:t>
        <a:bodyPr/>
        <a:lstStyle/>
        <a:p>
          <a:r>
            <a:rPr lang="pt-BR" dirty="0" smtClean="0"/>
            <a:t>G</a:t>
          </a:r>
          <a:endParaRPr lang="pt-BR" dirty="0"/>
        </a:p>
      </dgm:t>
    </dgm:pt>
    <dgm:pt modelId="{8A2AC7E9-E828-45F4-8702-6F90602E67B9}" type="parTrans" cxnId="{560AE2B0-99CD-4F69-8A8D-EDCE2C704143}">
      <dgm:prSet/>
      <dgm:spPr/>
      <dgm:t>
        <a:bodyPr/>
        <a:lstStyle/>
        <a:p>
          <a:endParaRPr lang="pt-BR"/>
        </a:p>
      </dgm:t>
    </dgm:pt>
    <dgm:pt modelId="{48A12A45-9E76-462C-8BCC-EF047B6AA76F}" type="sibTrans" cxnId="{560AE2B0-99CD-4F69-8A8D-EDCE2C70414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CD5E5FDB-6B31-4F66-91CA-1475DCD679AA}">
      <dgm:prSet phldrT="[Texto]"/>
      <dgm:spPr/>
      <dgm:t>
        <a:bodyPr/>
        <a:lstStyle/>
        <a:p>
          <a:r>
            <a:rPr lang="pt-BR" dirty="0" smtClean="0"/>
            <a:t>C</a:t>
          </a:r>
          <a:endParaRPr lang="pt-BR" dirty="0"/>
        </a:p>
      </dgm:t>
    </dgm:pt>
    <dgm:pt modelId="{7B2CB7B8-71EF-497B-98C9-64D2F3EEFF76}" type="parTrans" cxnId="{B8639EEC-4C11-44EF-83BD-FB3104EE954E}">
      <dgm:prSet/>
      <dgm:spPr/>
      <dgm:t>
        <a:bodyPr/>
        <a:lstStyle/>
        <a:p>
          <a:endParaRPr lang="pt-BR"/>
        </a:p>
      </dgm:t>
    </dgm:pt>
    <dgm:pt modelId="{5A7EBC72-249D-4607-BA96-D146EF06585B}" type="sibTrans" cxnId="{B8639EEC-4C11-44EF-83BD-FB3104EE954E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pt-BR"/>
        </a:p>
      </dgm:t>
    </dgm:pt>
    <dgm:pt modelId="{DF84990C-1C81-4BC3-ACB0-26BE3E408230}">
      <dgm:prSet phldrT="[Texto]"/>
      <dgm:spPr/>
      <dgm:t>
        <a:bodyPr/>
        <a:lstStyle/>
        <a:p>
          <a:r>
            <a:rPr lang="pt-BR" dirty="0" smtClean="0"/>
            <a:t>S</a:t>
          </a:r>
          <a:endParaRPr lang="pt-BR" dirty="0"/>
        </a:p>
      </dgm:t>
    </dgm:pt>
    <dgm:pt modelId="{3F45352E-D886-4A8A-AFFC-6A69F205805B}" type="parTrans" cxnId="{67E9BF84-D64D-4F4F-A4C9-B9E379372C3C}">
      <dgm:prSet/>
      <dgm:spPr/>
      <dgm:t>
        <a:bodyPr/>
        <a:lstStyle/>
        <a:p>
          <a:endParaRPr lang="pt-BR"/>
        </a:p>
      </dgm:t>
    </dgm:pt>
    <dgm:pt modelId="{95DC95CC-0D17-4C16-9623-98EA1181C4C2}" type="sibTrans" cxnId="{67E9BF84-D64D-4F4F-A4C9-B9E379372C3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F95C4974-07F9-4724-B099-B33A4087BA1D}" type="pres">
      <dgm:prSet presAssocID="{E11CE215-7E84-4BDF-9559-D80C4209013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pt-BR"/>
        </a:p>
      </dgm:t>
    </dgm:pt>
    <dgm:pt modelId="{B41B8005-9574-49D0-BF1F-D93EDDBE614D}" type="pres">
      <dgm:prSet presAssocID="{0B3B5EC0-FD01-4CC0-8B28-FDDB7AB9D31B}" presName="text1" presStyleCnt="0"/>
      <dgm:spPr/>
    </dgm:pt>
    <dgm:pt modelId="{8673B7CA-BA72-456C-B985-54598660189E}" type="pres">
      <dgm:prSet presAssocID="{0B3B5EC0-FD01-4CC0-8B28-FDDB7AB9D31B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CA9124-11E7-49A2-9D5C-DB7F959D869B}" type="pres">
      <dgm:prSet presAssocID="{0B3B5EC0-FD01-4CC0-8B28-FDDB7AB9D31B}" presName="textaccent1" presStyleCnt="0"/>
      <dgm:spPr/>
    </dgm:pt>
    <dgm:pt modelId="{7553468C-A84A-4DCC-A233-BCA5F18227DE}" type="pres">
      <dgm:prSet presAssocID="{0B3B5EC0-FD01-4CC0-8B28-FDDB7AB9D31B}" presName="accentRepeatNode" presStyleLbl="solidAlignAcc1" presStyleIdx="0" presStyleCnt="6"/>
      <dgm:spPr/>
    </dgm:pt>
    <dgm:pt modelId="{9C41520F-AE44-4F30-9601-8C52A0A9884E}" type="pres">
      <dgm:prSet presAssocID="{48A12A45-9E76-462C-8BCC-EF047B6AA76F}" presName="image1" presStyleCnt="0"/>
      <dgm:spPr/>
    </dgm:pt>
    <dgm:pt modelId="{A1D465D5-B76A-4A54-AFDF-1D43AA68E99F}" type="pres">
      <dgm:prSet presAssocID="{48A12A45-9E76-462C-8BCC-EF047B6AA76F}" presName="imageRepeatNode" presStyleLbl="alignAcc1" presStyleIdx="0" presStyleCnt="3"/>
      <dgm:spPr/>
      <dgm:t>
        <a:bodyPr/>
        <a:lstStyle/>
        <a:p>
          <a:endParaRPr lang="pt-BR"/>
        </a:p>
      </dgm:t>
    </dgm:pt>
    <dgm:pt modelId="{57EA19A1-59C9-4ABF-B301-0B073B63FD0F}" type="pres">
      <dgm:prSet presAssocID="{48A12A45-9E76-462C-8BCC-EF047B6AA76F}" presName="imageaccent1" presStyleCnt="0"/>
      <dgm:spPr/>
    </dgm:pt>
    <dgm:pt modelId="{27AF4B31-73A0-48E8-B2EF-25DF4BB8AE07}" type="pres">
      <dgm:prSet presAssocID="{48A12A45-9E76-462C-8BCC-EF047B6AA76F}" presName="accentRepeatNode" presStyleLbl="solidAlignAcc1" presStyleIdx="1" presStyleCnt="6"/>
      <dgm:spPr/>
    </dgm:pt>
    <dgm:pt modelId="{5DD6F4F4-2F80-43A0-B942-D64AFA1FCE50}" type="pres">
      <dgm:prSet presAssocID="{CD5E5FDB-6B31-4F66-91CA-1475DCD679AA}" presName="text2" presStyleCnt="0"/>
      <dgm:spPr/>
    </dgm:pt>
    <dgm:pt modelId="{5529BD1B-C87F-4457-9FB6-E4917AA1B042}" type="pres">
      <dgm:prSet presAssocID="{CD5E5FDB-6B31-4F66-91CA-1475DCD679A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27D0E3-9E2B-49C0-BE82-7D5C6F08F5B9}" type="pres">
      <dgm:prSet presAssocID="{CD5E5FDB-6B31-4F66-91CA-1475DCD679AA}" presName="textaccent2" presStyleCnt="0"/>
      <dgm:spPr/>
    </dgm:pt>
    <dgm:pt modelId="{44EFCD02-D19E-42CA-B9F9-4C19EDAEDAD8}" type="pres">
      <dgm:prSet presAssocID="{CD5E5FDB-6B31-4F66-91CA-1475DCD679AA}" presName="accentRepeatNode" presStyleLbl="solidAlignAcc1" presStyleIdx="2" presStyleCnt="6"/>
      <dgm:spPr/>
    </dgm:pt>
    <dgm:pt modelId="{8AFB7643-EEF1-440B-9737-223977B1AF07}" type="pres">
      <dgm:prSet presAssocID="{5A7EBC72-249D-4607-BA96-D146EF06585B}" presName="image2" presStyleCnt="0"/>
      <dgm:spPr/>
    </dgm:pt>
    <dgm:pt modelId="{D05F262F-1DFB-47BE-A429-396A400C53F6}" type="pres">
      <dgm:prSet presAssocID="{5A7EBC72-249D-4607-BA96-D146EF06585B}" presName="imageRepeatNode" presStyleLbl="alignAcc1" presStyleIdx="1" presStyleCnt="3"/>
      <dgm:spPr/>
      <dgm:t>
        <a:bodyPr/>
        <a:lstStyle/>
        <a:p>
          <a:endParaRPr lang="pt-BR"/>
        </a:p>
      </dgm:t>
    </dgm:pt>
    <dgm:pt modelId="{74141E00-CC03-44E5-A26A-EA99DD888383}" type="pres">
      <dgm:prSet presAssocID="{5A7EBC72-249D-4607-BA96-D146EF06585B}" presName="imageaccent2" presStyleCnt="0"/>
      <dgm:spPr/>
    </dgm:pt>
    <dgm:pt modelId="{59C4AF0B-2C85-4C04-8673-54F3BBCD26EE}" type="pres">
      <dgm:prSet presAssocID="{5A7EBC72-249D-4607-BA96-D146EF06585B}" presName="accentRepeatNode" presStyleLbl="solidAlignAcc1" presStyleIdx="3" presStyleCnt="6"/>
      <dgm:spPr/>
    </dgm:pt>
    <dgm:pt modelId="{8C10BE43-C763-4179-AF60-D0D742338F31}" type="pres">
      <dgm:prSet presAssocID="{DF84990C-1C81-4BC3-ACB0-26BE3E408230}" presName="text3" presStyleCnt="0"/>
      <dgm:spPr/>
    </dgm:pt>
    <dgm:pt modelId="{A4984D76-CEE1-4317-9821-56C3958A1355}" type="pres">
      <dgm:prSet presAssocID="{DF84990C-1C81-4BC3-ACB0-26BE3E408230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1C8C04-6936-4337-879E-22F7ED24DCE6}" type="pres">
      <dgm:prSet presAssocID="{DF84990C-1C81-4BC3-ACB0-26BE3E408230}" presName="textaccent3" presStyleCnt="0"/>
      <dgm:spPr/>
    </dgm:pt>
    <dgm:pt modelId="{FE20188B-E399-48B8-A34D-F18A1FA28DC7}" type="pres">
      <dgm:prSet presAssocID="{DF84990C-1C81-4BC3-ACB0-26BE3E408230}" presName="accentRepeatNode" presStyleLbl="solidAlignAcc1" presStyleIdx="4" presStyleCnt="6"/>
      <dgm:spPr/>
    </dgm:pt>
    <dgm:pt modelId="{9B42EA5D-8003-49E3-9A40-472D859ADFB0}" type="pres">
      <dgm:prSet presAssocID="{95DC95CC-0D17-4C16-9623-98EA1181C4C2}" presName="image3" presStyleCnt="0"/>
      <dgm:spPr/>
    </dgm:pt>
    <dgm:pt modelId="{65EFFDB7-E89C-4727-9251-02F7A6665DA6}" type="pres">
      <dgm:prSet presAssocID="{95DC95CC-0D17-4C16-9623-98EA1181C4C2}" presName="imageRepeatNode" presStyleLbl="alignAcc1" presStyleIdx="2" presStyleCnt="3" custLinFactNeighborX="2699" custLinFactNeighborY="1423"/>
      <dgm:spPr/>
      <dgm:t>
        <a:bodyPr/>
        <a:lstStyle/>
        <a:p>
          <a:endParaRPr lang="pt-BR"/>
        </a:p>
      </dgm:t>
    </dgm:pt>
    <dgm:pt modelId="{3B3B5CDD-1E4F-462D-A881-1A6D6B57B1DA}" type="pres">
      <dgm:prSet presAssocID="{95DC95CC-0D17-4C16-9623-98EA1181C4C2}" presName="imageaccent3" presStyleCnt="0"/>
      <dgm:spPr/>
    </dgm:pt>
    <dgm:pt modelId="{29F895A1-3A28-475F-B9B5-4A53EB2FE25A}" type="pres">
      <dgm:prSet presAssocID="{95DC95CC-0D17-4C16-9623-98EA1181C4C2}" presName="accentRepeatNode" presStyleLbl="solidAlignAcc1" presStyleIdx="5" presStyleCnt="6"/>
      <dgm:spPr/>
    </dgm:pt>
  </dgm:ptLst>
  <dgm:cxnLst>
    <dgm:cxn modelId="{B8639EEC-4C11-44EF-83BD-FB3104EE954E}" srcId="{E11CE215-7E84-4BDF-9559-D80C42090137}" destId="{CD5E5FDB-6B31-4F66-91CA-1475DCD679AA}" srcOrd="1" destOrd="0" parTransId="{7B2CB7B8-71EF-497B-98C9-64D2F3EEFF76}" sibTransId="{5A7EBC72-249D-4607-BA96-D146EF06585B}"/>
    <dgm:cxn modelId="{AB17D1F1-9651-4832-8BB2-9C60B90CA752}" type="presOf" srcId="{48A12A45-9E76-462C-8BCC-EF047B6AA76F}" destId="{A1D465D5-B76A-4A54-AFDF-1D43AA68E99F}" srcOrd="0" destOrd="0" presId="urn:microsoft.com/office/officeart/2008/layout/HexagonCluster"/>
    <dgm:cxn modelId="{560AE2B0-99CD-4F69-8A8D-EDCE2C704143}" srcId="{E11CE215-7E84-4BDF-9559-D80C42090137}" destId="{0B3B5EC0-FD01-4CC0-8B28-FDDB7AB9D31B}" srcOrd="0" destOrd="0" parTransId="{8A2AC7E9-E828-45F4-8702-6F90602E67B9}" sibTransId="{48A12A45-9E76-462C-8BCC-EF047B6AA76F}"/>
    <dgm:cxn modelId="{67E9BF84-D64D-4F4F-A4C9-B9E379372C3C}" srcId="{E11CE215-7E84-4BDF-9559-D80C42090137}" destId="{DF84990C-1C81-4BC3-ACB0-26BE3E408230}" srcOrd="2" destOrd="0" parTransId="{3F45352E-D886-4A8A-AFFC-6A69F205805B}" sibTransId="{95DC95CC-0D17-4C16-9623-98EA1181C4C2}"/>
    <dgm:cxn modelId="{AF8D8E3D-67B3-45AC-A517-309ED17A5358}" type="presOf" srcId="{0B3B5EC0-FD01-4CC0-8B28-FDDB7AB9D31B}" destId="{8673B7CA-BA72-456C-B985-54598660189E}" srcOrd="0" destOrd="0" presId="urn:microsoft.com/office/officeart/2008/layout/HexagonCluster"/>
    <dgm:cxn modelId="{3AB56FF2-275A-4D63-8FB6-2B593775E5FC}" type="presOf" srcId="{E11CE215-7E84-4BDF-9559-D80C42090137}" destId="{F95C4974-07F9-4724-B099-B33A4087BA1D}" srcOrd="0" destOrd="0" presId="urn:microsoft.com/office/officeart/2008/layout/HexagonCluster"/>
    <dgm:cxn modelId="{B7F4108B-88D0-4EBD-831F-F18482E9618A}" type="presOf" srcId="{95DC95CC-0D17-4C16-9623-98EA1181C4C2}" destId="{65EFFDB7-E89C-4727-9251-02F7A6665DA6}" srcOrd="0" destOrd="0" presId="urn:microsoft.com/office/officeart/2008/layout/HexagonCluster"/>
    <dgm:cxn modelId="{9E7E3D5F-4197-46AC-81E7-37E8EA143039}" type="presOf" srcId="{CD5E5FDB-6B31-4F66-91CA-1475DCD679AA}" destId="{5529BD1B-C87F-4457-9FB6-E4917AA1B042}" srcOrd="0" destOrd="0" presId="urn:microsoft.com/office/officeart/2008/layout/HexagonCluster"/>
    <dgm:cxn modelId="{8DE7F562-BF3C-4BB6-B007-5038F836E2B8}" type="presOf" srcId="{5A7EBC72-249D-4607-BA96-D146EF06585B}" destId="{D05F262F-1DFB-47BE-A429-396A400C53F6}" srcOrd="0" destOrd="0" presId="urn:microsoft.com/office/officeart/2008/layout/HexagonCluster"/>
    <dgm:cxn modelId="{807EA748-B8C5-4124-AA17-BFCD66CC0307}" type="presOf" srcId="{DF84990C-1C81-4BC3-ACB0-26BE3E408230}" destId="{A4984D76-CEE1-4317-9821-56C3958A1355}" srcOrd="0" destOrd="0" presId="urn:microsoft.com/office/officeart/2008/layout/HexagonCluster"/>
    <dgm:cxn modelId="{EC7841D8-557A-4CA2-AE58-A172D13B4CE3}" type="presParOf" srcId="{F95C4974-07F9-4724-B099-B33A4087BA1D}" destId="{B41B8005-9574-49D0-BF1F-D93EDDBE614D}" srcOrd="0" destOrd="0" presId="urn:microsoft.com/office/officeart/2008/layout/HexagonCluster"/>
    <dgm:cxn modelId="{B33C3612-DEDA-4E65-8898-342FE82ACD8D}" type="presParOf" srcId="{B41B8005-9574-49D0-BF1F-D93EDDBE614D}" destId="{8673B7CA-BA72-456C-B985-54598660189E}" srcOrd="0" destOrd="0" presId="urn:microsoft.com/office/officeart/2008/layout/HexagonCluster"/>
    <dgm:cxn modelId="{17F4BC6B-B500-4516-A5F7-9F2F5DEDABC9}" type="presParOf" srcId="{F95C4974-07F9-4724-B099-B33A4087BA1D}" destId="{6ECA9124-11E7-49A2-9D5C-DB7F959D869B}" srcOrd="1" destOrd="0" presId="urn:microsoft.com/office/officeart/2008/layout/HexagonCluster"/>
    <dgm:cxn modelId="{47C10B23-2831-43D3-9087-568887820A5B}" type="presParOf" srcId="{6ECA9124-11E7-49A2-9D5C-DB7F959D869B}" destId="{7553468C-A84A-4DCC-A233-BCA5F18227DE}" srcOrd="0" destOrd="0" presId="urn:microsoft.com/office/officeart/2008/layout/HexagonCluster"/>
    <dgm:cxn modelId="{F6950F33-0302-4F26-B914-6EDAFE054971}" type="presParOf" srcId="{F95C4974-07F9-4724-B099-B33A4087BA1D}" destId="{9C41520F-AE44-4F30-9601-8C52A0A9884E}" srcOrd="2" destOrd="0" presId="urn:microsoft.com/office/officeart/2008/layout/HexagonCluster"/>
    <dgm:cxn modelId="{8FA55F95-DCE5-4500-8B2E-E5ADC1B71D6A}" type="presParOf" srcId="{9C41520F-AE44-4F30-9601-8C52A0A9884E}" destId="{A1D465D5-B76A-4A54-AFDF-1D43AA68E99F}" srcOrd="0" destOrd="0" presId="urn:microsoft.com/office/officeart/2008/layout/HexagonCluster"/>
    <dgm:cxn modelId="{80320250-F0C3-4E52-9DE0-5CCE5AB56780}" type="presParOf" srcId="{F95C4974-07F9-4724-B099-B33A4087BA1D}" destId="{57EA19A1-59C9-4ABF-B301-0B073B63FD0F}" srcOrd="3" destOrd="0" presId="urn:microsoft.com/office/officeart/2008/layout/HexagonCluster"/>
    <dgm:cxn modelId="{006168AF-4354-46F0-B0BA-A66A21284E11}" type="presParOf" srcId="{57EA19A1-59C9-4ABF-B301-0B073B63FD0F}" destId="{27AF4B31-73A0-48E8-B2EF-25DF4BB8AE07}" srcOrd="0" destOrd="0" presId="urn:microsoft.com/office/officeart/2008/layout/HexagonCluster"/>
    <dgm:cxn modelId="{8C67B6EC-230B-44D4-9F3F-6D2D3EF4EB1D}" type="presParOf" srcId="{F95C4974-07F9-4724-B099-B33A4087BA1D}" destId="{5DD6F4F4-2F80-43A0-B942-D64AFA1FCE50}" srcOrd="4" destOrd="0" presId="urn:microsoft.com/office/officeart/2008/layout/HexagonCluster"/>
    <dgm:cxn modelId="{4656176E-8DD9-41C3-BEA3-0BDDC146C653}" type="presParOf" srcId="{5DD6F4F4-2F80-43A0-B942-D64AFA1FCE50}" destId="{5529BD1B-C87F-4457-9FB6-E4917AA1B042}" srcOrd="0" destOrd="0" presId="urn:microsoft.com/office/officeart/2008/layout/HexagonCluster"/>
    <dgm:cxn modelId="{A3058E56-4F63-44E0-A913-3B98E9BC680C}" type="presParOf" srcId="{F95C4974-07F9-4724-B099-B33A4087BA1D}" destId="{F327D0E3-9E2B-49C0-BE82-7D5C6F08F5B9}" srcOrd="5" destOrd="0" presId="urn:microsoft.com/office/officeart/2008/layout/HexagonCluster"/>
    <dgm:cxn modelId="{E33928AA-2F13-4BE1-A400-6C980D1925A2}" type="presParOf" srcId="{F327D0E3-9E2B-49C0-BE82-7D5C6F08F5B9}" destId="{44EFCD02-D19E-42CA-B9F9-4C19EDAEDAD8}" srcOrd="0" destOrd="0" presId="urn:microsoft.com/office/officeart/2008/layout/HexagonCluster"/>
    <dgm:cxn modelId="{BC9D5B75-90B8-4BB5-A500-7C607078B71B}" type="presParOf" srcId="{F95C4974-07F9-4724-B099-B33A4087BA1D}" destId="{8AFB7643-EEF1-440B-9737-223977B1AF07}" srcOrd="6" destOrd="0" presId="urn:microsoft.com/office/officeart/2008/layout/HexagonCluster"/>
    <dgm:cxn modelId="{31464F50-D139-40D6-A8E1-90BB4A5C8506}" type="presParOf" srcId="{8AFB7643-EEF1-440B-9737-223977B1AF07}" destId="{D05F262F-1DFB-47BE-A429-396A400C53F6}" srcOrd="0" destOrd="0" presId="urn:microsoft.com/office/officeart/2008/layout/HexagonCluster"/>
    <dgm:cxn modelId="{D65F11B5-D501-4A04-8C1B-2F9F83B68C7E}" type="presParOf" srcId="{F95C4974-07F9-4724-B099-B33A4087BA1D}" destId="{74141E00-CC03-44E5-A26A-EA99DD888383}" srcOrd="7" destOrd="0" presId="urn:microsoft.com/office/officeart/2008/layout/HexagonCluster"/>
    <dgm:cxn modelId="{810069A5-7A1B-4E89-9B66-C4E1EA0EF6B7}" type="presParOf" srcId="{74141E00-CC03-44E5-A26A-EA99DD888383}" destId="{59C4AF0B-2C85-4C04-8673-54F3BBCD26EE}" srcOrd="0" destOrd="0" presId="urn:microsoft.com/office/officeart/2008/layout/HexagonCluster"/>
    <dgm:cxn modelId="{05AA753A-805B-4128-B3A0-06CA536A7310}" type="presParOf" srcId="{F95C4974-07F9-4724-B099-B33A4087BA1D}" destId="{8C10BE43-C763-4179-AF60-D0D742338F31}" srcOrd="8" destOrd="0" presId="urn:microsoft.com/office/officeart/2008/layout/HexagonCluster"/>
    <dgm:cxn modelId="{E1AC4ADD-787A-4385-811F-9059D35963A9}" type="presParOf" srcId="{8C10BE43-C763-4179-AF60-D0D742338F31}" destId="{A4984D76-CEE1-4317-9821-56C3958A1355}" srcOrd="0" destOrd="0" presId="urn:microsoft.com/office/officeart/2008/layout/HexagonCluster"/>
    <dgm:cxn modelId="{9FDB9442-B8D5-42D8-951C-0623DA9DCF73}" type="presParOf" srcId="{F95C4974-07F9-4724-B099-B33A4087BA1D}" destId="{AD1C8C04-6936-4337-879E-22F7ED24DCE6}" srcOrd="9" destOrd="0" presId="urn:microsoft.com/office/officeart/2008/layout/HexagonCluster"/>
    <dgm:cxn modelId="{270128A9-B30E-4585-B1D9-5691CCE3B34A}" type="presParOf" srcId="{AD1C8C04-6936-4337-879E-22F7ED24DCE6}" destId="{FE20188B-E399-48B8-A34D-F18A1FA28DC7}" srcOrd="0" destOrd="0" presId="urn:microsoft.com/office/officeart/2008/layout/HexagonCluster"/>
    <dgm:cxn modelId="{B4EB581D-0D05-4DAC-8F8D-1A0D75EEAC0D}" type="presParOf" srcId="{F95C4974-07F9-4724-B099-B33A4087BA1D}" destId="{9B42EA5D-8003-49E3-9A40-472D859ADFB0}" srcOrd="10" destOrd="0" presId="urn:microsoft.com/office/officeart/2008/layout/HexagonCluster"/>
    <dgm:cxn modelId="{5A42A77D-E304-400B-B80F-23571973C74A}" type="presParOf" srcId="{9B42EA5D-8003-49E3-9A40-472D859ADFB0}" destId="{65EFFDB7-E89C-4727-9251-02F7A6665DA6}" srcOrd="0" destOrd="0" presId="urn:microsoft.com/office/officeart/2008/layout/HexagonCluster"/>
    <dgm:cxn modelId="{E23CDA4F-5CEF-4F95-8C80-F48B47DB0B4C}" type="presParOf" srcId="{F95C4974-07F9-4724-B099-B33A4087BA1D}" destId="{3B3B5CDD-1E4F-462D-A881-1A6D6B57B1DA}" srcOrd="11" destOrd="0" presId="urn:microsoft.com/office/officeart/2008/layout/HexagonCluster"/>
    <dgm:cxn modelId="{88BB32C8-3EE3-49B8-BA90-06D83E1DF0AF}" type="presParOf" srcId="{3B3B5CDD-1E4F-462D-A881-1A6D6B57B1DA}" destId="{29F895A1-3A28-475F-B9B5-4A53EB2FE25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A7D210-FB32-4ED4-8AA6-6AB5CB8D3FB9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1BC76C1F-3A47-47B8-A340-A4D2DD45144C}">
      <dgm:prSet phldrT="[Texto]"/>
      <dgm:spPr/>
      <dgm:t>
        <a:bodyPr/>
        <a:lstStyle/>
        <a:p>
          <a:r>
            <a:rPr lang="pt-BR" dirty="0" smtClean="0"/>
            <a:t>SCG</a:t>
          </a:r>
          <a:endParaRPr lang="pt-BR" dirty="0"/>
        </a:p>
      </dgm:t>
    </dgm:pt>
    <dgm:pt modelId="{8D308F93-F86D-4B56-BEFD-C1AABC3D4A12}" type="parTrans" cxnId="{3A9078CC-3447-4AA5-BD3E-7FE93E6D4132}">
      <dgm:prSet/>
      <dgm:spPr/>
      <dgm:t>
        <a:bodyPr/>
        <a:lstStyle/>
        <a:p>
          <a:endParaRPr lang="pt-BR"/>
        </a:p>
      </dgm:t>
    </dgm:pt>
    <dgm:pt modelId="{DF51ABDA-F973-46C3-A824-FB2D94F24753}" type="sibTrans" cxnId="{3A9078CC-3447-4AA5-BD3E-7FE93E6D4132}">
      <dgm:prSet/>
      <dgm:spPr/>
      <dgm:t>
        <a:bodyPr/>
        <a:lstStyle/>
        <a:p>
          <a:endParaRPr lang="pt-BR"/>
        </a:p>
      </dgm:t>
    </dgm:pt>
    <dgm:pt modelId="{4673C141-4D0A-484F-B6E8-0D5B84709805}">
      <dgm:prSet phldrT="[Texto]"/>
      <dgm:spPr/>
      <dgm:t>
        <a:bodyPr/>
        <a:lstStyle/>
        <a:p>
          <a:r>
            <a:rPr lang="pt-BR" dirty="0" smtClean="0"/>
            <a:t>Execução Orçamentária e Financeira</a:t>
          </a:r>
          <a:endParaRPr lang="pt-BR" dirty="0"/>
        </a:p>
      </dgm:t>
    </dgm:pt>
    <dgm:pt modelId="{AF14E626-A29D-43AA-AB0C-A411758B6B9C}" type="parTrans" cxnId="{BC182AFA-3DA1-4DB8-94FC-72F113AA8FFF}">
      <dgm:prSet/>
      <dgm:spPr/>
      <dgm:t>
        <a:bodyPr/>
        <a:lstStyle/>
        <a:p>
          <a:endParaRPr lang="pt-BR"/>
        </a:p>
      </dgm:t>
    </dgm:pt>
    <dgm:pt modelId="{6B01CD82-0C76-49AD-A75D-C967B415E0F5}" type="sibTrans" cxnId="{BC182AFA-3DA1-4DB8-94FC-72F113AA8FFF}">
      <dgm:prSet/>
      <dgm:spPr/>
      <dgm:t>
        <a:bodyPr/>
        <a:lstStyle/>
        <a:p>
          <a:endParaRPr lang="pt-BR"/>
        </a:p>
      </dgm:t>
    </dgm:pt>
    <dgm:pt modelId="{679F3D0E-079E-4352-ADE1-1C632F3C59CA}">
      <dgm:prSet phldrT="[Texto]"/>
      <dgm:spPr/>
      <dgm:t>
        <a:bodyPr/>
        <a:lstStyle/>
        <a:p>
          <a:r>
            <a:rPr lang="pt-BR" dirty="0" smtClean="0"/>
            <a:t>Bens de Infraestrutura</a:t>
          </a:r>
          <a:endParaRPr lang="pt-BR" dirty="0"/>
        </a:p>
      </dgm:t>
    </dgm:pt>
    <dgm:pt modelId="{A96CF041-F7CE-40D3-8610-E847B5E37FAA}" type="parTrans" cxnId="{F1106B17-6EEF-47D0-86D8-5BD6661C6DC8}">
      <dgm:prSet/>
      <dgm:spPr/>
      <dgm:t>
        <a:bodyPr/>
        <a:lstStyle/>
        <a:p>
          <a:endParaRPr lang="pt-BR"/>
        </a:p>
      </dgm:t>
    </dgm:pt>
    <dgm:pt modelId="{D0B80171-924A-4145-9654-1DDD3547F965}" type="sibTrans" cxnId="{F1106B17-6EEF-47D0-86D8-5BD6661C6DC8}">
      <dgm:prSet/>
      <dgm:spPr/>
      <dgm:t>
        <a:bodyPr/>
        <a:lstStyle/>
        <a:p>
          <a:endParaRPr lang="pt-BR"/>
        </a:p>
      </dgm:t>
    </dgm:pt>
    <dgm:pt modelId="{605DB684-09DB-4D38-810B-3BA092EF115B}">
      <dgm:prSet phldrT="[Texto]"/>
      <dgm:spPr/>
      <dgm:t>
        <a:bodyPr/>
        <a:lstStyle/>
        <a:p>
          <a:r>
            <a:rPr lang="pt-BR" dirty="0" smtClean="0"/>
            <a:t>Patrimônio Imóvel</a:t>
          </a:r>
          <a:endParaRPr lang="pt-BR" dirty="0"/>
        </a:p>
      </dgm:t>
    </dgm:pt>
    <dgm:pt modelId="{DB4AB608-4866-4AFE-A636-DBFC3CF3249D}" type="parTrans" cxnId="{2BE3C231-8F63-40A4-9806-81D751C0C7D7}">
      <dgm:prSet/>
      <dgm:spPr/>
      <dgm:t>
        <a:bodyPr/>
        <a:lstStyle/>
        <a:p>
          <a:endParaRPr lang="pt-BR"/>
        </a:p>
      </dgm:t>
    </dgm:pt>
    <dgm:pt modelId="{07653A4D-5E88-4B5C-AAD1-6C7D79E0E848}" type="sibTrans" cxnId="{2BE3C231-8F63-40A4-9806-81D751C0C7D7}">
      <dgm:prSet/>
      <dgm:spPr/>
      <dgm:t>
        <a:bodyPr/>
        <a:lstStyle/>
        <a:p>
          <a:endParaRPr lang="pt-BR"/>
        </a:p>
      </dgm:t>
    </dgm:pt>
    <dgm:pt modelId="{28346A12-0EDE-476A-A69D-D9B2273A2B27}">
      <dgm:prSet phldrT="[Texto]"/>
      <dgm:spPr/>
      <dgm:t>
        <a:bodyPr/>
        <a:lstStyle/>
        <a:p>
          <a:r>
            <a:rPr lang="pt-BR" dirty="0" smtClean="0"/>
            <a:t>Dívida Ativa</a:t>
          </a:r>
          <a:endParaRPr lang="pt-BR" dirty="0"/>
        </a:p>
      </dgm:t>
    </dgm:pt>
    <dgm:pt modelId="{089FEDC7-2E69-4FBB-ADF9-7D31423685CF}" type="parTrans" cxnId="{AE9B252F-F260-47C7-810F-49433EE5B350}">
      <dgm:prSet/>
      <dgm:spPr/>
      <dgm:t>
        <a:bodyPr/>
        <a:lstStyle/>
        <a:p>
          <a:endParaRPr lang="pt-BR"/>
        </a:p>
      </dgm:t>
    </dgm:pt>
    <dgm:pt modelId="{045C81AE-D4DD-4971-A506-B5B14C9D8B38}" type="sibTrans" cxnId="{AE9B252F-F260-47C7-810F-49433EE5B350}">
      <dgm:prSet/>
      <dgm:spPr/>
      <dgm:t>
        <a:bodyPr/>
        <a:lstStyle/>
        <a:p>
          <a:endParaRPr lang="pt-BR"/>
        </a:p>
      </dgm:t>
    </dgm:pt>
    <dgm:pt modelId="{836550D6-8673-4F51-ADCA-19A9862A2C8A}">
      <dgm:prSet phldrT="[Texto]"/>
      <dgm:spPr/>
      <dgm:t>
        <a:bodyPr/>
        <a:lstStyle/>
        <a:p>
          <a:r>
            <a:rPr lang="pt-BR" dirty="0" smtClean="0"/>
            <a:t>Patrimônio Móvel</a:t>
          </a:r>
          <a:endParaRPr lang="pt-BR" dirty="0"/>
        </a:p>
      </dgm:t>
    </dgm:pt>
    <dgm:pt modelId="{0F2A00E7-1B2C-43D0-B23C-7B3C29587859}" type="parTrans" cxnId="{9B610D71-36D3-4F84-B9D1-BD9C264E48C5}">
      <dgm:prSet/>
      <dgm:spPr/>
      <dgm:t>
        <a:bodyPr/>
        <a:lstStyle/>
        <a:p>
          <a:endParaRPr lang="pt-BR"/>
        </a:p>
      </dgm:t>
    </dgm:pt>
    <dgm:pt modelId="{58A2C0F3-E181-443D-883F-5B8E23CB8947}" type="sibTrans" cxnId="{9B610D71-36D3-4F84-B9D1-BD9C264E48C5}">
      <dgm:prSet/>
      <dgm:spPr/>
      <dgm:t>
        <a:bodyPr/>
        <a:lstStyle/>
        <a:p>
          <a:endParaRPr lang="pt-BR"/>
        </a:p>
      </dgm:t>
    </dgm:pt>
    <dgm:pt modelId="{6BE89223-1C1B-4510-8657-FCA2833B6376}">
      <dgm:prSet phldrT="[Texto]"/>
      <dgm:spPr/>
      <dgm:t>
        <a:bodyPr/>
        <a:lstStyle/>
        <a:p>
          <a:r>
            <a:rPr lang="pt-BR" dirty="0" smtClean="0"/>
            <a:t>Contratos e Convênios</a:t>
          </a:r>
          <a:endParaRPr lang="pt-BR" dirty="0"/>
        </a:p>
      </dgm:t>
    </dgm:pt>
    <dgm:pt modelId="{FA8DAF24-4E89-4B39-B429-B6A4E4044E05}" type="parTrans" cxnId="{4D6BF7AA-4A00-42F6-9BB1-EC78DBAA09D8}">
      <dgm:prSet/>
      <dgm:spPr/>
      <dgm:t>
        <a:bodyPr/>
        <a:lstStyle/>
        <a:p>
          <a:endParaRPr lang="pt-BR"/>
        </a:p>
      </dgm:t>
    </dgm:pt>
    <dgm:pt modelId="{59D6CE36-E3F8-4440-B038-E40F0E9F11E4}" type="sibTrans" cxnId="{4D6BF7AA-4A00-42F6-9BB1-EC78DBAA09D8}">
      <dgm:prSet/>
      <dgm:spPr/>
      <dgm:t>
        <a:bodyPr/>
        <a:lstStyle/>
        <a:p>
          <a:endParaRPr lang="pt-BR"/>
        </a:p>
      </dgm:t>
    </dgm:pt>
    <dgm:pt modelId="{186FB4C1-9665-43F3-B6BB-A9396A1C91EF}">
      <dgm:prSet phldrT="[Texto]"/>
      <dgm:spPr/>
      <dgm:t>
        <a:bodyPr/>
        <a:lstStyle/>
        <a:p>
          <a:r>
            <a:rPr lang="pt-BR" dirty="0" smtClean="0"/>
            <a:t>Elaboração Orçamentária</a:t>
          </a:r>
          <a:endParaRPr lang="pt-BR" dirty="0"/>
        </a:p>
      </dgm:t>
    </dgm:pt>
    <dgm:pt modelId="{3FF6F991-245E-40F2-B6DC-DC7F81F79E43}" type="parTrans" cxnId="{2E8C114F-16EF-4165-85C7-69B871DC8FF5}">
      <dgm:prSet/>
      <dgm:spPr/>
      <dgm:t>
        <a:bodyPr/>
        <a:lstStyle/>
        <a:p>
          <a:endParaRPr lang="pt-BR"/>
        </a:p>
      </dgm:t>
    </dgm:pt>
    <dgm:pt modelId="{D41C9D51-77B4-4591-B2B6-AC271A4FF088}" type="sibTrans" cxnId="{2E8C114F-16EF-4165-85C7-69B871DC8FF5}">
      <dgm:prSet/>
      <dgm:spPr/>
      <dgm:t>
        <a:bodyPr/>
        <a:lstStyle/>
        <a:p>
          <a:endParaRPr lang="pt-BR"/>
        </a:p>
      </dgm:t>
    </dgm:pt>
    <dgm:pt modelId="{307C4BDC-F768-4326-BEFA-3FAE396551E9}">
      <dgm:prSet phldrT="[Texto]"/>
      <dgm:spPr/>
      <dgm:t>
        <a:bodyPr/>
        <a:lstStyle/>
        <a:p>
          <a:r>
            <a:rPr lang="pt-BR" dirty="0" smtClean="0"/>
            <a:t>Previsão de Receita</a:t>
          </a:r>
          <a:endParaRPr lang="pt-BR" dirty="0"/>
        </a:p>
      </dgm:t>
    </dgm:pt>
    <dgm:pt modelId="{01B82687-66BA-42CE-9724-7EEBAC0897FA}" type="parTrans" cxnId="{ED349656-4267-41F0-B3EA-9F026A4C18BB}">
      <dgm:prSet/>
      <dgm:spPr/>
      <dgm:t>
        <a:bodyPr/>
        <a:lstStyle/>
        <a:p>
          <a:endParaRPr lang="pt-BR"/>
        </a:p>
      </dgm:t>
    </dgm:pt>
    <dgm:pt modelId="{CE60B97B-67B9-4260-80C3-BEFA52C8DD01}" type="sibTrans" cxnId="{ED349656-4267-41F0-B3EA-9F026A4C18BB}">
      <dgm:prSet/>
      <dgm:spPr/>
      <dgm:t>
        <a:bodyPr/>
        <a:lstStyle/>
        <a:p>
          <a:endParaRPr lang="pt-BR"/>
        </a:p>
      </dgm:t>
    </dgm:pt>
    <dgm:pt modelId="{5E66883D-C844-43CD-BCFA-7A86B7D46D45}">
      <dgm:prSet phldrT="[Texto]"/>
      <dgm:spPr/>
      <dgm:t>
        <a:bodyPr/>
        <a:lstStyle/>
        <a:p>
          <a:r>
            <a:rPr lang="pt-BR" dirty="0" smtClean="0"/>
            <a:t>Precatórios</a:t>
          </a:r>
          <a:endParaRPr lang="pt-BR" dirty="0"/>
        </a:p>
      </dgm:t>
    </dgm:pt>
    <dgm:pt modelId="{256552A5-F1B6-4DE9-81D4-925870D52469}" type="parTrans" cxnId="{90847DE2-F959-4435-B7EC-5741A726C36F}">
      <dgm:prSet/>
      <dgm:spPr/>
      <dgm:t>
        <a:bodyPr/>
        <a:lstStyle/>
        <a:p>
          <a:endParaRPr lang="pt-BR"/>
        </a:p>
      </dgm:t>
    </dgm:pt>
    <dgm:pt modelId="{56503F1C-237F-405B-AB0D-685F5AF83254}" type="sibTrans" cxnId="{90847DE2-F959-4435-B7EC-5741A726C36F}">
      <dgm:prSet/>
      <dgm:spPr/>
      <dgm:t>
        <a:bodyPr/>
        <a:lstStyle/>
        <a:p>
          <a:endParaRPr lang="pt-BR"/>
        </a:p>
      </dgm:t>
    </dgm:pt>
    <dgm:pt modelId="{14D9DB75-6282-4FA9-8396-5A8A662D44C1}">
      <dgm:prSet phldrT="[Texto]"/>
      <dgm:spPr/>
      <dgm:t>
        <a:bodyPr/>
        <a:lstStyle/>
        <a:p>
          <a:r>
            <a:rPr lang="pt-BR" dirty="0" smtClean="0"/>
            <a:t>Recursos Humanos</a:t>
          </a:r>
          <a:endParaRPr lang="pt-BR" dirty="0"/>
        </a:p>
      </dgm:t>
    </dgm:pt>
    <dgm:pt modelId="{99F27FDC-40C2-4DCE-ABE0-F931DBB75B8E}" type="parTrans" cxnId="{3A74D2E6-86EA-446A-A589-21871191C3A1}">
      <dgm:prSet/>
      <dgm:spPr/>
      <dgm:t>
        <a:bodyPr/>
        <a:lstStyle/>
        <a:p>
          <a:endParaRPr lang="pt-BR"/>
        </a:p>
      </dgm:t>
    </dgm:pt>
    <dgm:pt modelId="{88A61EB6-EA2D-49C9-AEF3-F20F4E28CAFF}" type="sibTrans" cxnId="{3A74D2E6-86EA-446A-A589-21871191C3A1}">
      <dgm:prSet/>
      <dgm:spPr/>
      <dgm:t>
        <a:bodyPr/>
        <a:lstStyle/>
        <a:p>
          <a:endParaRPr lang="pt-BR"/>
        </a:p>
      </dgm:t>
    </dgm:pt>
    <dgm:pt modelId="{9CC9A0DE-BD2E-4EF2-95A2-8CDCBDFF8A25}">
      <dgm:prSet phldrT="[Texto]"/>
      <dgm:spPr/>
      <dgm:t>
        <a:bodyPr/>
        <a:lstStyle/>
        <a:p>
          <a:r>
            <a:rPr lang="pt-BR" dirty="0" smtClean="0"/>
            <a:t>Custos</a:t>
          </a:r>
          <a:endParaRPr lang="pt-BR" dirty="0"/>
        </a:p>
      </dgm:t>
    </dgm:pt>
    <dgm:pt modelId="{4F9237A9-5876-4282-BF1D-57A6C3E95B54}" type="parTrans" cxnId="{A5020A37-0041-4376-8163-7245BAEDBE5E}">
      <dgm:prSet/>
      <dgm:spPr/>
      <dgm:t>
        <a:bodyPr/>
        <a:lstStyle/>
        <a:p>
          <a:endParaRPr lang="pt-BR"/>
        </a:p>
      </dgm:t>
    </dgm:pt>
    <dgm:pt modelId="{9D9E8F41-BB41-4157-9643-E32DC7D359FF}" type="sibTrans" cxnId="{A5020A37-0041-4376-8163-7245BAEDBE5E}">
      <dgm:prSet/>
      <dgm:spPr/>
      <dgm:t>
        <a:bodyPr/>
        <a:lstStyle/>
        <a:p>
          <a:endParaRPr lang="pt-BR"/>
        </a:p>
      </dgm:t>
    </dgm:pt>
    <dgm:pt modelId="{61067344-28F3-40FD-B643-F0051A78C804}">
      <dgm:prSet phldrT="[Texto]"/>
      <dgm:spPr/>
      <dgm:t>
        <a:bodyPr/>
        <a:lstStyle/>
        <a:p>
          <a:r>
            <a:rPr lang="pt-BR" dirty="0" smtClean="0"/>
            <a:t>Gestão de Materiais</a:t>
          </a:r>
          <a:endParaRPr lang="pt-BR" dirty="0"/>
        </a:p>
      </dgm:t>
    </dgm:pt>
    <dgm:pt modelId="{6237AA8D-1DC6-4E1F-AD6D-F413C98EA883}" type="parTrans" cxnId="{91948BE5-F3F4-471D-8818-76B092A76FDC}">
      <dgm:prSet/>
      <dgm:spPr/>
      <dgm:t>
        <a:bodyPr/>
        <a:lstStyle/>
        <a:p>
          <a:endParaRPr lang="pt-BR"/>
        </a:p>
      </dgm:t>
    </dgm:pt>
    <dgm:pt modelId="{E718C397-F5B1-482C-BA89-C8C9643DAB11}" type="sibTrans" cxnId="{91948BE5-F3F4-471D-8818-76B092A76FDC}">
      <dgm:prSet/>
      <dgm:spPr/>
      <dgm:t>
        <a:bodyPr/>
        <a:lstStyle/>
        <a:p>
          <a:endParaRPr lang="pt-BR"/>
        </a:p>
      </dgm:t>
    </dgm:pt>
    <dgm:pt modelId="{BAA34840-2899-4A14-9A76-7BF22153E3F4}">
      <dgm:prSet phldrT="[Texto]"/>
      <dgm:spPr/>
      <dgm:t>
        <a:bodyPr/>
        <a:lstStyle/>
        <a:p>
          <a:r>
            <a:rPr lang="pt-BR" dirty="0" smtClean="0"/>
            <a:t>Arrecadação</a:t>
          </a:r>
          <a:endParaRPr lang="pt-BR" dirty="0"/>
        </a:p>
      </dgm:t>
    </dgm:pt>
    <dgm:pt modelId="{7A4BCC66-007E-4B4A-960A-F964D4871A6B}" type="parTrans" cxnId="{1AEC8610-0DB6-49AD-A4D2-3AC2C49E9C09}">
      <dgm:prSet/>
      <dgm:spPr/>
      <dgm:t>
        <a:bodyPr/>
        <a:lstStyle/>
        <a:p>
          <a:endParaRPr lang="pt-BR"/>
        </a:p>
      </dgm:t>
    </dgm:pt>
    <dgm:pt modelId="{4ADB6440-08F3-44FF-A0C0-F8EDA7B0B2A3}" type="sibTrans" cxnId="{1AEC8610-0DB6-49AD-A4D2-3AC2C49E9C09}">
      <dgm:prSet/>
      <dgm:spPr/>
      <dgm:t>
        <a:bodyPr/>
        <a:lstStyle/>
        <a:p>
          <a:endParaRPr lang="pt-BR"/>
        </a:p>
      </dgm:t>
    </dgm:pt>
    <dgm:pt modelId="{706BB7F7-8DBE-4839-99B8-551885228A23}">
      <dgm:prSet phldrT="[Texto]"/>
      <dgm:spPr/>
      <dgm:t>
        <a:bodyPr/>
        <a:lstStyle/>
        <a:p>
          <a:r>
            <a:rPr lang="pt-BR" dirty="0" smtClean="0"/>
            <a:t>Previdência</a:t>
          </a:r>
          <a:endParaRPr lang="pt-BR" dirty="0"/>
        </a:p>
      </dgm:t>
    </dgm:pt>
    <dgm:pt modelId="{58BE9E3C-E5F0-46F0-9319-0CB6AFE44F14}" type="parTrans" cxnId="{B1284A96-E59E-4FC6-AA97-BE01447BDB7E}">
      <dgm:prSet/>
      <dgm:spPr/>
      <dgm:t>
        <a:bodyPr/>
        <a:lstStyle/>
        <a:p>
          <a:endParaRPr lang="pt-BR"/>
        </a:p>
      </dgm:t>
    </dgm:pt>
    <dgm:pt modelId="{525202A5-8382-491E-B0B9-B9F743E58908}" type="sibTrans" cxnId="{B1284A96-E59E-4FC6-AA97-BE01447BDB7E}">
      <dgm:prSet/>
      <dgm:spPr/>
      <dgm:t>
        <a:bodyPr/>
        <a:lstStyle/>
        <a:p>
          <a:endParaRPr lang="pt-BR"/>
        </a:p>
      </dgm:t>
    </dgm:pt>
    <dgm:pt modelId="{6C9B3A8D-620F-4264-AC4E-8A172ED0028B}" type="pres">
      <dgm:prSet presAssocID="{16A7D210-FB32-4ED4-8AA6-6AB5CB8D3FB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E0FA32C-362F-4675-BCBD-82D1EDD4CAE3}" type="pres">
      <dgm:prSet presAssocID="{1BC76C1F-3A47-47B8-A340-A4D2DD45144C}" presName="centerShape" presStyleLbl="node0" presStyleIdx="0" presStyleCnt="1"/>
      <dgm:spPr/>
      <dgm:t>
        <a:bodyPr/>
        <a:lstStyle/>
        <a:p>
          <a:endParaRPr lang="pt-BR"/>
        </a:p>
      </dgm:t>
    </dgm:pt>
    <dgm:pt modelId="{74188071-2C5A-4C23-B50E-9C4BF082BE0D}" type="pres">
      <dgm:prSet presAssocID="{AF14E626-A29D-43AA-AB0C-A411758B6B9C}" presName="Name9" presStyleLbl="parChTrans1D2" presStyleIdx="0" presStyleCnt="14"/>
      <dgm:spPr/>
      <dgm:t>
        <a:bodyPr/>
        <a:lstStyle/>
        <a:p>
          <a:endParaRPr lang="pt-BR"/>
        </a:p>
      </dgm:t>
    </dgm:pt>
    <dgm:pt modelId="{A8B195D9-236D-40AB-A600-77BF392F5F67}" type="pres">
      <dgm:prSet presAssocID="{AF14E626-A29D-43AA-AB0C-A411758B6B9C}" presName="connTx" presStyleLbl="parChTrans1D2" presStyleIdx="0" presStyleCnt="14"/>
      <dgm:spPr/>
      <dgm:t>
        <a:bodyPr/>
        <a:lstStyle/>
        <a:p>
          <a:endParaRPr lang="pt-BR"/>
        </a:p>
      </dgm:t>
    </dgm:pt>
    <dgm:pt modelId="{474D2394-4AEC-45A4-9F19-E79176DE5E6D}" type="pres">
      <dgm:prSet presAssocID="{4673C141-4D0A-484F-B6E8-0D5B84709805}" presName="node" presStyleLbl="node1" presStyleIdx="0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F11D29-F7F6-4BEF-B197-35684AFEA58B}" type="pres">
      <dgm:prSet presAssocID="{A96CF041-F7CE-40D3-8610-E847B5E37FAA}" presName="Name9" presStyleLbl="parChTrans1D2" presStyleIdx="1" presStyleCnt="14"/>
      <dgm:spPr/>
      <dgm:t>
        <a:bodyPr/>
        <a:lstStyle/>
        <a:p>
          <a:endParaRPr lang="pt-BR"/>
        </a:p>
      </dgm:t>
    </dgm:pt>
    <dgm:pt modelId="{57E783F1-7A5C-47B0-ABD0-67D2CD8B518A}" type="pres">
      <dgm:prSet presAssocID="{A96CF041-F7CE-40D3-8610-E847B5E37FAA}" presName="connTx" presStyleLbl="parChTrans1D2" presStyleIdx="1" presStyleCnt="14"/>
      <dgm:spPr/>
      <dgm:t>
        <a:bodyPr/>
        <a:lstStyle/>
        <a:p>
          <a:endParaRPr lang="pt-BR"/>
        </a:p>
      </dgm:t>
    </dgm:pt>
    <dgm:pt modelId="{95D28632-69EB-4F2F-BA39-EDF7DF9E69DC}" type="pres">
      <dgm:prSet presAssocID="{679F3D0E-079E-4352-ADE1-1C632F3C59CA}" presName="node" presStyleLbl="node1" presStyleIdx="1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25A3D18-2339-46ED-8F61-B9137CFCE7A2}" type="pres">
      <dgm:prSet presAssocID="{DB4AB608-4866-4AFE-A636-DBFC3CF3249D}" presName="Name9" presStyleLbl="parChTrans1D2" presStyleIdx="2" presStyleCnt="14"/>
      <dgm:spPr/>
      <dgm:t>
        <a:bodyPr/>
        <a:lstStyle/>
        <a:p>
          <a:endParaRPr lang="pt-BR"/>
        </a:p>
      </dgm:t>
    </dgm:pt>
    <dgm:pt modelId="{A92D862D-7036-4C76-B803-ED1094B6A1E2}" type="pres">
      <dgm:prSet presAssocID="{DB4AB608-4866-4AFE-A636-DBFC3CF3249D}" presName="connTx" presStyleLbl="parChTrans1D2" presStyleIdx="2" presStyleCnt="14"/>
      <dgm:spPr/>
      <dgm:t>
        <a:bodyPr/>
        <a:lstStyle/>
        <a:p>
          <a:endParaRPr lang="pt-BR"/>
        </a:p>
      </dgm:t>
    </dgm:pt>
    <dgm:pt modelId="{2441F1C7-C05E-47FB-BBFC-0587F0AE4B3E}" type="pres">
      <dgm:prSet presAssocID="{605DB684-09DB-4D38-810B-3BA092EF115B}" presName="node" presStyleLbl="node1" presStyleIdx="2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429F0F9-3AE7-4AC6-AB3E-9FF87DFB4961}" type="pres">
      <dgm:prSet presAssocID="{089FEDC7-2E69-4FBB-ADF9-7D31423685CF}" presName="Name9" presStyleLbl="parChTrans1D2" presStyleIdx="3" presStyleCnt="14"/>
      <dgm:spPr/>
      <dgm:t>
        <a:bodyPr/>
        <a:lstStyle/>
        <a:p>
          <a:endParaRPr lang="pt-BR"/>
        </a:p>
      </dgm:t>
    </dgm:pt>
    <dgm:pt modelId="{0C8586A7-1CEB-4B98-830F-EBE80D8043B8}" type="pres">
      <dgm:prSet presAssocID="{089FEDC7-2E69-4FBB-ADF9-7D31423685CF}" presName="connTx" presStyleLbl="parChTrans1D2" presStyleIdx="3" presStyleCnt="14"/>
      <dgm:spPr/>
      <dgm:t>
        <a:bodyPr/>
        <a:lstStyle/>
        <a:p>
          <a:endParaRPr lang="pt-BR"/>
        </a:p>
      </dgm:t>
    </dgm:pt>
    <dgm:pt modelId="{EA9AAB1C-F2BC-4E04-906A-2B41108795BC}" type="pres">
      <dgm:prSet presAssocID="{28346A12-0EDE-476A-A69D-D9B2273A2B27}" presName="node" presStyleLbl="node1" presStyleIdx="3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57DC56-A16B-4E79-B2D0-C82DCBE15F45}" type="pres">
      <dgm:prSet presAssocID="{0F2A00E7-1B2C-43D0-B23C-7B3C29587859}" presName="Name9" presStyleLbl="parChTrans1D2" presStyleIdx="4" presStyleCnt="14"/>
      <dgm:spPr/>
      <dgm:t>
        <a:bodyPr/>
        <a:lstStyle/>
        <a:p>
          <a:endParaRPr lang="pt-BR"/>
        </a:p>
      </dgm:t>
    </dgm:pt>
    <dgm:pt modelId="{37CE4EC8-5467-40D6-835B-66CB5BE8B379}" type="pres">
      <dgm:prSet presAssocID="{0F2A00E7-1B2C-43D0-B23C-7B3C29587859}" presName="connTx" presStyleLbl="parChTrans1D2" presStyleIdx="4" presStyleCnt="14"/>
      <dgm:spPr/>
      <dgm:t>
        <a:bodyPr/>
        <a:lstStyle/>
        <a:p>
          <a:endParaRPr lang="pt-BR"/>
        </a:p>
      </dgm:t>
    </dgm:pt>
    <dgm:pt modelId="{3828636F-1C84-48C8-BA0D-0F5ACFFDB471}" type="pres">
      <dgm:prSet presAssocID="{836550D6-8673-4F51-ADCA-19A9862A2C8A}" presName="node" presStyleLbl="node1" presStyleIdx="4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12C4DD-0E7C-4174-9043-620B41DD5990}" type="pres">
      <dgm:prSet presAssocID="{FA8DAF24-4E89-4B39-B429-B6A4E4044E05}" presName="Name9" presStyleLbl="parChTrans1D2" presStyleIdx="5" presStyleCnt="14"/>
      <dgm:spPr/>
      <dgm:t>
        <a:bodyPr/>
        <a:lstStyle/>
        <a:p>
          <a:endParaRPr lang="pt-BR"/>
        </a:p>
      </dgm:t>
    </dgm:pt>
    <dgm:pt modelId="{1F4C731B-6E85-4EE1-870F-45562F05E94E}" type="pres">
      <dgm:prSet presAssocID="{FA8DAF24-4E89-4B39-B429-B6A4E4044E05}" presName="connTx" presStyleLbl="parChTrans1D2" presStyleIdx="5" presStyleCnt="14"/>
      <dgm:spPr/>
      <dgm:t>
        <a:bodyPr/>
        <a:lstStyle/>
        <a:p>
          <a:endParaRPr lang="pt-BR"/>
        </a:p>
      </dgm:t>
    </dgm:pt>
    <dgm:pt modelId="{C4DE82FF-33FC-4E5B-8F63-4ED31DA6CC18}" type="pres">
      <dgm:prSet presAssocID="{6BE89223-1C1B-4510-8657-FCA2833B6376}" presName="node" presStyleLbl="node1" presStyleIdx="5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DF81B07-ADF3-4789-A0ED-A4A008C38D73}" type="pres">
      <dgm:prSet presAssocID="{3FF6F991-245E-40F2-B6DC-DC7F81F79E43}" presName="Name9" presStyleLbl="parChTrans1D2" presStyleIdx="6" presStyleCnt="14"/>
      <dgm:spPr/>
      <dgm:t>
        <a:bodyPr/>
        <a:lstStyle/>
        <a:p>
          <a:endParaRPr lang="pt-BR"/>
        </a:p>
      </dgm:t>
    </dgm:pt>
    <dgm:pt modelId="{C0D6AD26-F0C0-4694-B16E-E80556676AB2}" type="pres">
      <dgm:prSet presAssocID="{3FF6F991-245E-40F2-B6DC-DC7F81F79E43}" presName="connTx" presStyleLbl="parChTrans1D2" presStyleIdx="6" presStyleCnt="14"/>
      <dgm:spPr/>
      <dgm:t>
        <a:bodyPr/>
        <a:lstStyle/>
        <a:p>
          <a:endParaRPr lang="pt-BR"/>
        </a:p>
      </dgm:t>
    </dgm:pt>
    <dgm:pt modelId="{B27FA117-918A-4AF4-BA55-9571DE9ED04C}" type="pres">
      <dgm:prSet presAssocID="{186FB4C1-9665-43F3-B6BB-A9396A1C91EF}" presName="node" presStyleLbl="node1" presStyleIdx="6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C74CFE4-1618-4E47-877F-63D64EA25C7F}" type="pres">
      <dgm:prSet presAssocID="{01B82687-66BA-42CE-9724-7EEBAC0897FA}" presName="Name9" presStyleLbl="parChTrans1D2" presStyleIdx="7" presStyleCnt="14"/>
      <dgm:spPr/>
      <dgm:t>
        <a:bodyPr/>
        <a:lstStyle/>
        <a:p>
          <a:endParaRPr lang="pt-BR"/>
        </a:p>
      </dgm:t>
    </dgm:pt>
    <dgm:pt modelId="{0DE1E18E-0E3F-4E38-B703-B03A56682984}" type="pres">
      <dgm:prSet presAssocID="{01B82687-66BA-42CE-9724-7EEBAC0897FA}" presName="connTx" presStyleLbl="parChTrans1D2" presStyleIdx="7" presStyleCnt="14"/>
      <dgm:spPr/>
      <dgm:t>
        <a:bodyPr/>
        <a:lstStyle/>
        <a:p>
          <a:endParaRPr lang="pt-BR"/>
        </a:p>
      </dgm:t>
    </dgm:pt>
    <dgm:pt modelId="{882D8E20-8A4F-44EF-98A6-A1E154F4BFD0}" type="pres">
      <dgm:prSet presAssocID="{307C4BDC-F768-4326-BEFA-3FAE396551E9}" presName="node" presStyleLbl="node1" presStyleIdx="7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A9E09B-B995-464E-AC1C-EFBD9622A432}" type="pres">
      <dgm:prSet presAssocID="{256552A5-F1B6-4DE9-81D4-925870D52469}" presName="Name9" presStyleLbl="parChTrans1D2" presStyleIdx="8" presStyleCnt="14"/>
      <dgm:spPr/>
      <dgm:t>
        <a:bodyPr/>
        <a:lstStyle/>
        <a:p>
          <a:endParaRPr lang="pt-BR"/>
        </a:p>
      </dgm:t>
    </dgm:pt>
    <dgm:pt modelId="{16C08E6B-4C7F-4A54-97D8-CE8E63D36396}" type="pres">
      <dgm:prSet presAssocID="{256552A5-F1B6-4DE9-81D4-925870D52469}" presName="connTx" presStyleLbl="parChTrans1D2" presStyleIdx="8" presStyleCnt="14"/>
      <dgm:spPr/>
      <dgm:t>
        <a:bodyPr/>
        <a:lstStyle/>
        <a:p>
          <a:endParaRPr lang="pt-BR"/>
        </a:p>
      </dgm:t>
    </dgm:pt>
    <dgm:pt modelId="{1FC8A1E2-4658-4DF6-B200-F70A6A8D70F0}" type="pres">
      <dgm:prSet presAssocID="{5E66883D-C844-43CD-BCFA-7A86B7D46D45}" presName="node" presStyleLbl="node1" presStyleIdx="8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5623D4F-8AAF-4067-9A3C-F2BAD086D5C8}" type="pres">
      <dgm:prSet presAssocID="{99F27FDC-40C2-4DCE-ABE0-F931DBB75B8E}" presName="Name9" presStyleLbl="parChTrans1D2" presStyleIdx="9" presStyleCnt="14"/>
      <dgm:spPr/>
      <dgm:t>
        <a:bodyPr/>
        <a:lstStyle/>
        <a:p>
          <a:endParaRPr lang="pt-BR"/>
        </a:p>
      </dgm:t>
    </dgm:pt>
    <dgm:pt modelId="{F45AE4C3-B93D-4CA1-A838-E344032C1D01}" type="pres">
      <dgm:prSet presAssocID="{99F27FDC-40C2-4DCE-ABE0-F931DBB75B8E}" presName="connTx" presStyleLbl="parChTrans1D2" presStyleIdx="9" presStyleCnt="14"/>
      <dgm:spPr/>
      <dgm:t>
        <a:bodyPr/>
        <a:lstStyle/>
        <a:p>
          <a:endParaRPr lang="pt-BR"/>
        </a:p>
      </dgm:t>
    </dgm:pt>
    <dgm:pt modelId="{03126C08-4FA2-4D73-89C8-0990347BDF89}" type="pres">
      <dgm:prSet presAssocID="{14D9DB75-6282-4FA9-8396-5A8A662D44C1}" presName="node" presStyleLbl="node1" presStyleIdx="9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F2E24B1-17B8-462C-823B-2ADCEC60E945}" type="pres">
      <dgm:prSet presAssocID="{4F9237A9-5876-4282-BF1D-57A6C3E95B54}" presName="Name9" presStyleLbl="parChTrans1D2" presStyleIdx="10" presStyleCnt="14"/>
      <dgm:spPr/>
      <dgm:t>
        <a:bodyPr/>
        <a:lstStyle/>
        <a:p>
          <a:endParaRPr lang="pt-BR"/>
        </a:p>
      </dgm:t>
    </dgm:pt>
    <dgm:pt modelId="{DBEEE6EE-C282-4377-BCB3-BDC94DE7A2C3}" type="pres">
      <dgm:prSet presAssocID="{4F9237A9-5876-4282-BF1D-57A6C3E95B54}" presName="connTx" presStyleLbl="parChTrans1D2" presStyleIdx="10" presStyleCnt="14"/>
      <dgm:spPr/>
      <dgm:t>
        <a:bodyPr/>
        <a:lstStyle/>
        <a:p>
          <a:endParaRPr lang="pt-BR"/>
        </a:p>
      </dgm:t>
    </dgm:pt>
    <dgm:pt modelId="{AAF1D8EC-4FFF-4D41-A3E0-7C6D43658171}" type="pres">
      <dgm:prSet presAssocID="{9CC9A0DE-BD2E-4EF2-95A2-8CDCBDFF8A25}" presName="node" presStyleLbl="node1" presStyleIdx="10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778A9D9-02D2-4518-9DDA-46C4CC3B8CAB}" type="pres">
      <dgm:prSet presAssocID="{6237AA8D-1DC6-4E1F-AD6D-F413C98EA883}" presName="Name9" presStyleLbl="parChTrans1D2" presStyleIdx="11" presStyleCnt="14"/>
      <dgm:spPr/>
      <dgm:t>
        <a:bodyPr/>
        <a:lstStyle/>
        <a:p>
          <a:endParaRPr lang="pt-BR"/>
        </a:p>
      </dgm:t>
    </dgm:pt>
    <dgm:pt modelId="{F8B43886-CDB5-4CB0-969C-C7AAC61F39AA}" type="pres">
      <dgm:prSet presAssocID="{6237AA8D-1DC6-4E1F-AD6D-F413C98EA883}" presName="connTx" presStyleLbl="parChTrans1D2" presStyleIdx="11" presStyleCnt="14"/>
      <dgm:spPr/>
      <dgm:t>
        <a:bodyPr/>
        <a:lstStyle/>
        <a:p>
          <a:endParaRPr lang="pt-BR"/>
        </a:p>
      </dgm:t>
    </dgm:pt>
    <dgm:pt modelId="{0B524CA9-8D4C-4892-9080-477E3EB69DF2}" type="pres">
      <dgm:prSet presAssocID="{61067344-28F3-40FD-B643-F0051A78C804}" presName="node" presStyleLbl="node1" presStyleIdx="11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B24A71-8C65-4C50-A8B7-45433CF59687}" type="pres">
      <dgm:prSet presAssocID="{7A4BCC66-007E-4B4A-960A-F964D4871A6B}" presName="Name9" presStyleLbl="parChTrans1D2" presStyleIdx="12" presStyleCnt="14"/>
      <dgm:spPr/>
      <dgm:t>
        <a:bodyPr/>
        <a:lstStyle/>
        <a:p>
          <a:endParaRPr lang="pt-BR"/>
        </a:p>
      </dgm:t>
    </dgm:pt>
    <dgm:pt modelId="{3C1920B6-C06F-43E3-924D-AD58892B44C0}" type="pres">
      <dgm:prSet presAssocID="{7A4BCC66-007E-4B4A-960A-F964D4871A6B}" presName="connTx" presStyleLbl="parChTrans1D2" presStyleIdx="12" presStyleCnt="14"/>
      <dgm:spPr/>
      <dgm:t>
        <a:bodyPr/>
        <a:lstStyle/>
        <a:p>
          <a:endParaRPr lang="pt-BR"/>
        </a:p>
      </dgm:t>
    </dgm:pt>
    <dgm:pt modelId="{B65EC9B4-7473-447B-A801-67E7BBC05892}" type="pres">
      <dgm:prSet presAssocID="{BAA34840-2899-4A14-9A76-7BF22153E3F4}" presName="node" presStyleLbl="node1" presStyleIdx="12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3BE22A6-687F-4B5A-A0A3-706C65C3891B}" type="pres">
      <dgm:prSet presAssocID="{58BE9E3C-E5F0-46F0-9319-0CB6AFE44F14}" presName="Name9" presStyleLbl="parChTrans1D2" presStyleIdx="13" presStyleCnt="14"/>
      <dgm:spPr/>
      <dgm:t>
        <a:bodyPr/>
        <a:lstStyle/>
        <a:p>
          <a:endParaRPr lang="pt-BR"/>
        </a:p>
      </dgm:t>
    </dgm:pt>
    <dgm:pt modelId="{C807C187-70FE-4F0C-BB81-B40C41735861}" type="pres">
      <dgm:prSet presAssocID="{58BE9E3C-E5F0-46F0-9319-0CB6AFE44F14}" presName="connTx" presStyleLbl="parChTrans1D2" presStyleIdx="13" presStyleCnt="14"/>
      <dgm:spPr/>
      <dgm:t>
        <a:bodyPr/>
        <a:lstStyle/>
        <a:p>
          <a:endParaRPr lang="pt-BR"/>
        </a:p>
      </dgm:t>
    </dgm:pt>
    <dgm:pt modelId="{9144F012-F1D1-49D0-AE2C-32758D2BA611}" type="pres">
      <dgm:prSet presAssocID="{706BB7F7-8DBE-4839-99B8-551885228A23}" presName="node" presStyleLbl="node1" presStyleIdx="13" presStyleCnt="1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6B082FF-79C9-4BDE-A75C-03252EEA759B}" type="presOf" srcId="{4673C141-4D0A-484F-B6E8-0D5B84709805}" destId="{474D2394-4AEC-45A4-9F19-E79176DE5E6D}" srcOrd="0" destOrd="0" presId="urn:microsoft.com/office/officeart/2005/8/layout/radial1"/>
    <dgm:cxn modelId="{57CBE186-D21E-4C6B-918B-948D494EDE0E}" type="presOf" srcId="{0F2A00E7-1B2C-43D0-B23C-7B3C29587859}" destId="{BE57DC56-A16B-4E79-B2D0-C82DCBE15F45}" srcOrd="0" destOrd="0" presId="urn:microsoft.com/office/officeart/2005/8/layout/radial1"/>
    <dgm:cxn modelId="{B8AB8B20-7718-495D-91C6-4B5D1C640BDB}" type="presOf" srcId="{0F2A00E7-1B2C-43D0-B23C-7B3C29587859}" destId="{37CE4EC8-5467-40D6-835B-66CB5BE8B379}" srcOrd="1" destOrd="0" presId="urn:microsoft.com/office/officeart/2005/8/layout/radial1"/>
    <dgm:cxn modelId="{54365A89-F7FD-4BB0-BD39-9B19547D6C35}" type="presOf" srcId="{01B82687-66BA-42CE-9724-7EEBAC0897FA}" destId="{5C74CFE4-1618-4E47-877F-63D64EA25C7F}" srcOrd="0" destOrd="0" presId="urn:microsoft.com/office/officeart/2005/8/layout/radial1"/>
    <dgm:cxn modelId="{2BE3C231-8F63-40A4-9806-81D751C0C7D7}" srcId="{1BC76C1F-3A47-47B8-A340-A4D2DD45144C}" destId="{605DB684-09DB-4D38-810B-3BA092EF115B}" srcOrd="2" destOrd="0" parTransId="{DB4AB608-4866-4AFE-A636-DBFC3CF3249D}" sibTransId="{07653A4D-5E88-4B5C-AAD1-6C7D79E0E848}"/>
    <dgm:cxn modelId="{AE9B252F-F260-47C7-810F-49433EE5B350}" srcId="{1BC76C1F-3A47-47B8-A340-A4D2DD45144C}" destId="{28346A12-0EDE-476A-A69D-D9B2273A2B27}" srcOrd="3" destOrd="0" parTransId="{089FEDC7-2E69-4FBB-ADF9-7D31423685CF}" sibTransId="{045C81AE-D4DD-4971-A506-B5B14C9D8B38}"/>
    <dgm:cxn modelId="{DAE3E5FC-A0C9-4CA7-A4C3-9C0F416C33DF}" type="presOf" srcId="{1BC76C1F-3A47-47B8-A340-A4D2DD45144C}" destId="{1E0FA32C-362F-4675-BCBD-82D1EDD4CAE3}" srcOrd="0" destOrd="0" presId="urn:microsoft.com/office/officeart/2005/8/layout/radial1"/>
    <dgm:cxn modelId="{DFF58CD1-C3EB-40F2-AFF3-954C4A74B7CE}" type="presOf" srcId="{3FF6F991-245E-40F2-B6DC-DC7F81F79E43}" destId="{C0D6AD26-F0C0-4694-B16E-E80556676AB2}" srcOrd="1" destOrd="0" presId="urn:microsoft.com/office/officeart/2005/8/layout/radial1"/>
    <dgm:cxn modelId="{B1284A96-E59E-4FC6-AA97-BE01447BDB7E}" srcId="{1BC76C1F-3A47-47B8-A340-A4D2DD45144C}" destId="{706BB7F7-8DBE-4839-99B8-551885228A23}" srcOrd="13" destOrd="0" parTransId="{58BE9E3C-E5F0-46F0-9319-0CB6AFE44F14}" sibTransId="{525202A5-8382-491E-B0B9-B9F743E58908}"/>
    <dgm:cxn modelId="{ED349656-4267-41F0-B3EA-9F026A4C18BB}" srcId="{1BC76C1F-3A47-47B8-A340-A4D2DD45144C}" destId="{307C4BDC-F768-4326-BEFA-3FAE396551E9}" srcOrd="7" destOrd="0" parTransId="{01B82687-66BA-42CE-9724-7EEBAC0897FA}" sibTransId="{CE60B97B-67B9-4260-80C3-BEFA52C8DD01}"/>
    <dgm:cxn modelId="{095B0886-5E0D-4464-BF26-1E335B9CE63B}" type="presOf" srcId="{307C4BDC-F768-4326-BEFA-3FAE396551E9}" destId="{882D8E20-8A4F-44EF-98A6-A1E154F4BFD0}" srcOrd="0" destOrd="0" presId="urn:microsoft.com/office/officeart/2005/8/layout/radial1"/>
    <dgm:cxn modelId="{2E8C114F-16EF-4165-85C7-69B871DC8FF5}" srcId="{1BC76C1F-3A47-47B8-A340-A4D2DD45144C}" destId="{186FB4C1-9665-43F3-B6BB-A9396A1C91EF}" srcOrd="6" destOrd="0" parTransId="{3FF6F991-245E-40F2-B6DC-DC7F81F79E43}" sibTransId="{D41C9D51-77B4-4591-B2B6-AC271A4FF088}"/>
    <dgm:cxn modelId="{0A77877F-7CE9-467F-9595-855761526563}" type="presOf" srcId="{256552A5-F1B6-4DE9-81D4-925870D52469}" destId="{37A9E09B-B995-464E-AC1C-EFBD9622A432}" srcOrd="0" destOrd="0" presId="urn:microsoft.com/office/officeart/2005/8/layout/radial1"/>
    <dgm:cxn modelId="{4C43CAAF-8205-497D-8579-72E3651D2AF6}" type="presOf" srcId="{16A7D210-FB32-4ED4-8AA6-6AB5CB8D3FB9}" destId="{6C9B3A8D-620F-4264-AC4E-8A172ED0028B}" srcOrd="0" destOrd="0" presId="urn:microsoft.com/office/officeart/2005/8/layout/radial1"/>
    <dgm:cxn modelId="{CE0DA032-BB2F-47D5-BFDC-B86320B08A5F}" type="presOf" srcId="{58BE9E3C-E5F0-46F0-9319-0CB6AFE44F14}" destId="{C807C187-70FE-4F0C-BB81-B40C41735861}" srcOrd="1" destOrd="0" presId="urn:microsoft.com/office/officeart/2005/8/layout/radial1"/>
    <dgm:cxn modelId="{3A9078CC-3447-4AA5-BD3E-7FE93E6D4132}" srcId="{16A7D210-FB32-4ED4-8AA6-6AB5CB8D3FB9}" destId="{1BC76C1F-3A47-47B8-A340-A4D2DD45144C}" srcOrd="0" destOrd="0" parTransId="{8D308F93-F86D-4B56-BEFD-C1AABC3D4A12}" sibTransId="{DF51ABDA-F973-46C3-A824-FB2D94F24753}"/>
    <dgm:cxn modelId="{24BE7089-0C53-4988-8F99-77DA3366D9C2}" type="presOf" srcId="{FA8DAF24-4E89-4B39-B429-B6A4E4044E05}" destId="{1F4C731B-6E85-4EE1-870F-45562F05E94E}" srcOrd="1" destOrd="0" presId="urn:microsoft.com/office/officeart/2005/8/layout/radial1"/>
    <dgm:cxn modelId="{F19DEC04-DE3B-4FA0-8311-7ED437DCD71E}" type="presOf" srcId="{6237AA8D-1DC6-4E1F-AD6D-F413C98EA883}" destId="{F8B43886-CDB5-4CB0-969C-C7AAC61F39AA}" srcOrd="1" destOrd="0" presId="urn:microsoft.com/office/officeart/2005/8/layout/radial1"/>
    <dgm:cxn modelId="{4D6BF7AA-4A00-42F6-9BB1-EC78DBAA09D8}" srcId="{1BC76C1F-3A47-47B8-A340-A4D2DD45144C}" destId="{6BE89223-1C1B-4510-8657-FCA2833B6376}" srcOrd="5" destOrd="0" parTransId="{FA8DAF24-4E89-4B39-B429-B6A4E4044E05}" sibTransId="{59D6CE36-E3F8-4440-B038-E40F0E9F11E4}"/>
    <dgm:cxn modelId="{0D6E1F30-F69B-4643-BCDB-D55BF12A97F2}" type="presOf" srcId="{679F3D0E-079E-4352-ADE1-1C632F3C59CA}" destId="{95D28632-69EB-4F2F-BA39-EDF7DF9E69DC}" srcOrd="0" destOrd="0" presId="urn:microsoft.com/office/officeart/2005/8/layout/radial1"/>
    <dgm:cxn modelId="{C3CF8597-06F2-484E-8CCC-C066C9008245}" type="presOf" srcId="{9CC9A0DE-BD2E-4EF2-95A2-8CDCBDFF8A25}" destId="{AAF1D8EC-4FFF-4D41-A3E0-7C6D43658171}" srcOrd="0" destOrd="0" presId="urn:microsoft.com/office/officeart/2005/8/layout/radial1"/>
    <dgm:cxn modelId="{90847DE2-F959-4435-B7EC-5741A726C36F}" srcId="{1BC76C1F-3A47-47B8-A340-A4D2DD45144C}" destId="{5E66883D-C844-43CD-BCFA-7A86B7D46D45}" srcOrd="8" destOrd="0" parTransId="{256552A5-F1B6-4DE9-81D4-925870D52469}" sibTransId="{56503F1C-237F-405B-AB0D-685F5AF83254}"/>
    <dgm:cxn modelId="{3A2C4523-D79D-40D3-A941-C0B70A0D276F}" type="presOf" srcId="{6BE89223-1C1B-4510-8657-FCA2833B6376}" destId="{C4DE82FF-33FC-4E5B-8F63-4ED31DA6CC18}" srcOrd="0" destOrd="0" presId="urn:microsoft.com/office/officeart/2005/8/layout/radial1"/>
    <dgm:cxn modelId="{C3DBC375-6C2F-418D-950C-6848C22CEC24}" type="presOf" srcId="{4F9237A9-5876-4282-BF1D-57A6C3E95B54}" destId="{1F2E24B1-17B8-462C-823B-2ADCEC60E945}" srcOrd="0" destOrd="0" presId="urn:microsoft.com/office/officeart/2005/8/layout/radial1"/>
    <dgm:cxn modelId="{CFD43A43-F254-4814-A12A-64C25DC0045B}" type="presOf" srcId="{99F27FDC-40C2-4DCE-ABE0-F931DBB75B8E}" destId="{F45AE4C3-B93D-4CA1-A838-E344032C1D01}" srcOrd="1" destOrd="0" presId="urn:microsoft.com/office/officeart/2005/8/layout/radial1"/>
    <dgm:cxn modelId="{1976967E-DC59-4A31-B119-7E38D643CC13}" type="presOf" srcId="{28346A12-0EDE-476A-A69D-D9B2273A2B27}" destId="{EA9AAB1C-F2BC-4E04-906A-2B41108795BC}" srcOrd="0" destOrd="0" presId="urn:microsoft.com/office/officeart/2005/8/layout/radial1"/>
    <dgm:cxn modelId="{D7216DBA-B455-4225-99C1-0DF406F7F877}" type="presOf" srcId="{3FF6F991-245E-40F2-B6DC-DC7F81F79E43}" destId="{5DF81B07-ADF3-4789-A0ED-A4A008C38D73}" srcOrd="0" destOrd="0" presId="urn:microsoft.com/office/officeart/2005/8/layout/radial1"/>
    <dgm:cxn modelId="{14344D47-AEA4-4334-A89A-FD57C98D9165}" type="presOf" srcId="{089FEDC7-2E69-4FBB-ADF9-7D31423685CF}" destId="{6429F0F9-3AE7-4AC6-AB3E-9FF87DFB4961}" srcOrd="0" destOrd="0" presId="urn:microsoft.com/office/officeart/2005/8/layout/radial1"/>
    <dgm:cxn modelId="{E4CCBF8B-79E6-4D07-87E6-F5BCC745C9A6}" type="presOf" srcId="{BAA34840-2899-4A14-9A76-7BF22153E3F4}" destId="{B65EC9B4-7473-447B-A801-67E7BBC05892}" srcOrd="0" destOrd="0" presId="urn:microsoft.com/office/officeart/2005/8/layout/radial1"/>
    <dgm:cxn modelId="{B4480026-FFFB-4BCE-B849-3C7464A76DE4}" type="presOf" srcId="{DB4AB608-4866-4AFE-A636-DBFC3CF3249D}" destId="{A92D862D-7036-4C76-B803-ED1094B6A1E2}" srcOrd="1" destOrd="0" presId="urn:microsoft.com/office/officeart/2005/8/layout/radial1"/>
    <dgm:cxn modelId="{F22C6CC6-A165-4F32-8B2B-729C096F97ED}" type="presOf" srcId="{7A4BCC66-007E-4B4A-960A-F964D4871A6B}" destId="{3C1920B6-C06F-43E3-924D-AD58892B44C0}" srcOrd="1" destOrd="0" presId="urn:microsoft.com/office/officeart/2005/8/layout/radial1"/>
    <dgm:cxn modelId="{1AEC8610-0DB6-49AD-A4D2-3AC2C49E9C09}" srcId="{1BC76C1F-3A47-47B8-A340-A4D2DD45144C}" destId="{BAA34840-2899-4A14-9A76-7BF22153E3F4}" srcOrd="12" destOrd="0" parTransId="{7A4BCC66-007E-4B4A-960A-F964D4871A6B}" sibTransId="{4ADB6440-08F3-44FF-A0C0-F8EDA7B0B2A3}"/>
    <dgm:cxn modelId="{73E46E14-E4B1-4551-A412-107F9290253A}" type="presOf" srcId="{186FB4C1-9665-43F3-B6BB-A9396A1C91EF}" destId="{B27FA117-918A-4AF4-BA55-9571DE9ED04C}" srcOrd="0" destOrd="0" presId="urn:microsoft.com/office/officeart/2005/8/layout/radial1"/>
    <dgm:cxn modelId="{01CD5959-37F1-48FF-A2C1-C6AFDF598CD4}" type="presOf" srcId="{256552A5-F1B6-4DE9-81D4-925870D52469}" destId="{16C08E6B-4C7F-4A54-97D8-CE8E63D36396}" srcOrd="1" destOrd="0" presId="urn:microsoft.com/office/officeart/2005/8/layout/radial1"/>
    <dgm:cxn modelId="{9B610D71-36D3-4F84-B9D1-BD9C264E48C5}" srcId="{1BC76C1F-3A47-47B8-A340-A4D2DD45144C}" destId="{836550D6-8673-4F51-ADCA-19A9862A2C8A}" srcOrd="4" destOrd="0" parTransId="{0F2A00E7-1B2C-43D0-B23C-7B3C29587859}" sibTransId="{58A2C0F3-E181-443D-883F-5B8E23CB8947}"/>
    <dgm:cxn modelId="{BC182AFA-3DA1-4DB8-94FC-72F113AA8FFF}" srcId="{1BC76C1F-3A47-47B8-A340-A4D2DD45144C}" destId="{4673C141-4D0A-484F-B6E8-0D5B84709805}" srcOrd="0" destOrd="0" parTransId="{AF14E626-A29D-43AA-AB0C-A411758B6B9C}" sibTransId="{6B01CD82-0C76-49AD-A75D-C967B415E0F5}"/>
    <dgm:cxn modelId="{AFECD3D8-F944-49E2-8FFA-AF60CAA46D37}" type="presOf" srcId="{836550D6-8673-4F51-ADCA-19A9862A2C8A}" destId="{3828636F-1C84-48C8-BA0D-0F5ACFFDB471}" srcOrd="0" destOrd="0" presId="urn:microsoft.com/office/officeart/2005/8/layout/radial1"/>
    <dgm:cxn modelId="{E1AC73E2-E6ED-4185-9A0D-D9792EB9EA35}" type="presOf" srcId="{5E66883D-C844-43CD-BCFA-7A86B7D46D45}" destId="{1FC8A1E2-4658-4DF6-B200-F70A6A8D70F0}" srcOrd="0" destOrd="0" presId="urn:microsoft.com/office/officeart/2005/8/layout/radial1"/>
    <dgm:cxn modelId="{48E6C846-9C4C-49B6-8264-DAC8C5322621}" type="presOf" srcId="{AF14E626-A29D-43AA-AB0C-A411758B6B9C}" destId="{74188071-2C5A-4C23-B50E-9C4BF082BE0D}" srcOrd="0" destOrd="0" presId="urn:microsoft.com/office/officeart/2005/8/layout/radial1"/>
    <dgm:cxn modelId="{59E1DA3D-A947-4FCF-A605-C6D951A43A75}" type="presOf" srcId="{FA8DAF24-4E89-4B39-B429-B6A4E4044E05}" destId="{9C12C4DD-0E7C-4174-9043-620B41DD5990}" srcOrd="0" destOrd="0" presId="urn:microsoft.com/office/officeart/2005/8/layout/radial1"/>
    <dgm:cxn modelId="{3A74D2E6-86EA-446A-A589-21871191C3A1}" srcId="{1BC76C1F-3A47-47B8-A340-A4D2DD45144C}" destId="{14D9DB75-6282-4FA9-8396-5A8A662D44C1}" srcOrd="9" destOrd="0" parTransId="{99F27FDC-40C2-4DCE-ABE0-F931DBB75B8E}" sibTransId="{88A61EB6-EA2D-49C9-AEF3-F20F4E28CAFF}"/>
    <dgm:cxn modelId="{1A11DFC7-0480-44E3-8DC2-F8E96C51E8C0}" type="presOf" srcId="{61067344-28F3-40FD-B643-F0051A78C804}" destId="{0B524CA9-8D4C-4892-9080-477E3EB69DF2}" srcOrd="0" destOrd="0" presId="urn:microsoft.com/office/officeart/2005/8/layout/radial1"/>
    <dgm:cxn modelId="{91948BE5-F3F4-471D-8818-76B092A76FDC}" srcId="{1BC76C1F-3A47-47B8-A340-A4D2DD45144C}" destId="{61067344-28F3-40FD-B643-F0051A78C804}" srcOrd="11" destOrd="0" parTransId="{6237AA8D-1DC6-4E1F-AD6D-F413C98EA883}" sibTransId="{E718C397-F5B1-482C-BA89-C8C9643DAB11}"/>
    <dgm:cxn modelId="{4B3F8483-1315-405F-BEA2-5BC4E7B6C5ED}" type="presOf" srcId="{4F9237A9-5876-4282-BF1D-57A6C3E95B54}" destId="{DBEEE6EE-C282-4377-BCB3-BDC94DE7A2C3}" srcOrd="1" destOrd="0" presId="urn:microsoft.com/office/officeart/2005/8/layout/radial1"/>
    <dgm:cxn modelId="{194F12DF-2500-4AD3-86ED-F0F4A9ABD081}" type="presOf" srcId="{A96CF041-F7CE-40D3-8610-E847B5E37FAA}" destId="{57E783F1-7A5C-47B0-ABD0-67D2CD8B518A}" srcOrd="1" destOrd="0" presId="urn:microsoft.com/office/officeart/2005/8/layout/radial1"/>
    <dgm:cxn modelId="{F0455FA1-8DD4-4FB9-9267-2B08F39B188D}" type="presOf" srcId="{99F27FDC-40C2-4DCE-ABE0-F931DBB75B8E}" destId="{C5623D4F-8AAF-4067-9A3C-F2BAD086D5C8}" srcOrd="0" destOrd="0" presId="urn:microsoft.com/office/officeart/2005/8/layout/radial1"/>
    <dgm:cxn modelId="{A5020A37-0041-4376-8163-7245BAEDBE5E}" srcId="{1BC76C1F-3A47-47B8-A340-A4D2DD45144C}" destId="{9CC9A0DE-BD2E-4EF2-95A2-8CDCBDFF8A25}" srcOrd="10" destOrd="0" parTransId="{4F9237A9-5876-4282-BF1D-57A6C3E95B54}" sibTransId="{9D9E8F41-BB41-4157-9643-E32DC7D359FF}"/>
    <dgm:cxn modelId="{6900DD11-753D-4774-A564-AD2D92DA3C3C}" type="presOf" srcId="{14D9DB75-6282-4FA9-8396-5A8A662D44C1}" destId="{03126C08-4FA2-4D73-89C8-0990347BDF89}" srcOrd="0" destOrd="0" presId="urn:microsoft.com/office/officeart/2005/8/layout/radial1"/>
    <dgm:cxn modelId="{5A72F031-1876-457B-AA01-D871ACA3BBA1}" type="presOf" srcId="{01B82687-66BA-42CE-9724-7EEBAC0897FA}" destId="{0DE1E18E-0E3F-4E38-B703-B03A56682984}" srcOrd="1" destOrd="0" presId="urn:microsoft.com/office/officeart/2005/8/layout/radial1"/>
    <dgm:cxn modelId="{080E1B79-278B-48D4-A1B1-02022D436D52}" type="presOf" srcId="{DB4AB608-4866-4AFE-A636-DBFC3CF3249D}" destId="{B25A3D18-2339-46ED-8F61-B9137CFCE7A2}" srcOrd="0" destOrd="0" presId="urn:microsoft.com/office/officeart/2005/8/layout/radial1"/>
    <dgm:cxn modelId="{709A855F-3615-432A-8363-7AAEA6FE8F14}" type="presOf" srcId="{6237AA8D-1DC6-4E1F-AD6D-F413C98EA883}" destId="{7778A9D9-02D2-4518-9DDA-46C4CC3B8CAB}" srcOrd="0" destOrd="0" presId="urn:microsoft.com/office/officeart/2005/8/layout/radial1"/>
    <dgm:cxn modelId="{B4CE8D7C-5C6A-415D-A7CD-9FC998DA12E8}" type="presOf" srcId="{706BB7F7-8DBE-4839-99B8-551885228A23}" destId="{9144F012-F1D1-49D0-AE2C-32758D2BA611}" srcOrd="0" destOrd="0" presId="urn:microsoft.com/office/officeart/2005/8/layout/radial1"/>
    <dgm:cxn modelId="{F1106B17-6EEF-47D0-86D8-5BD6661C6DC8}" srcId="{1BC76C1F-3A47-47B8-A340-A4D2DD45144C}" destId="{679F3D0E-079E-4352-ADE1-1C632F3C59CA}" srcOrd="1" destOrd="0" parTransId="{A96CF041-F7CE-40D3-8610-E847B5E37FAA}" sibTransId="{D0B80171-924A-4145-9654-1DDD3547F965}"/>
    <dgm:cxn modelId="{D70FCBF0-FD70-4549-8A99-FDAA7F39A0D1}" type="presOf" srcId="{089FEDC7-2E69-4FBB-ADF9-7D31423685CF}" destId="{0C8586A7-1CEB-4B98-830F-EBE80D8043B8}" srcOrd="1" destOrd="0" presId="urn:microsoft.com/office/officeart/2005/8/layout/radial1"/>
    <dgm:cxn modelId="{61C5C9FF-34B4-432B-8E3F-91E1C001CF73}" type="presOf" srcId="{605DB684-09DB-4D38-810B-3BA092EF115B}" destId="{2441F1C7-C05E-47FB-BBFC-0587F0AE4B3E}" srcOrd="0" destOrd="0" presId="urn:microsoft.com/office/officeart/2005/8/layout/radial1"/>
    <dgm:cxn modelId="{D53854F3-8E1C-44FF-845B-9EE1E6D242B6}" type="presOf" srcId="{58BE9E3C-E5F0-46F0-9319-0CB6AFE44F14}" destId="{63BE22A6-687F-4B5A-A0A3-706C65C3891B}" srcOrd="0" destOrd="0" presId="urn:microsoft.com/office/officeart/2005/8/layout/radial1"/>
    <dgm:cxn modelId="{1BD5104A-2C0E-46D0-B9FF-8F8FB742D182}" type="presOf" srcId="{AF14E626-A29D-43AA-AB0C-A411758B6B9C}" destId="{A8B195D9-236D-40AB-A600-77BF392F5F67}" srcOrd="1" destOrd="0" presId="urn:microsoft.com/office/officeart/2005/8/layout/radial1"/>
    <dgm:cxn modelId="{277DD91F-6557-4546-A329-C9FC2CBAA6A6}" type="presOf" srcId="{A96CF041-F7CE-40D3-8610-E847B5E37FAA}" destId="{C9F11D29-F7F6-4BEF-B197-35684AFEA58B}" srcOrd="0" destOrd="0" presId="urn:microsoft.com/office/officeart/2005/8/layout/radial1"/>
    <dgm:cxn modelId="{F24CECC8-F4F8-467B-9147-DCD37331F951}" type="presOf" srcId="{7A4BCC66-007E-4B4A-960A-F964D4871A6B}" destId="{E9B24A71-8C65-4C50-A8B7-45433CF59687}" srcOrd="0" destOrd="0" presId="urn:microsoft.com/office/officeart/2005/8/layout/radial1"/>
    <dgm:cxn modelId="{365CBB83-953D-4E42-A44A-A016106FD649}" type="presParOf" srcId="{6C9B3A8D-620F-4264-AC4E-8A172ED0028B}" destId="{1E0FA32C-362F-4675-BCBD-82D1EDD4CAE3}" srcOrd="0" destOrd="0" presId="urn:microsoft.com/office/officeart/2005/8/layout/radial1"/>
    <dgm:cxn modelId="{7092EBC2-2920-49D3-A637-1754D946A593}" type="presParOf" srcId="{6C9B3A8D-620F-4264-AC4E-8A172ED0028B}" destId="{74188071-2C5A-4C23-B50E-9C4BF082BE0D}" srcOrd="1" destOrd="0" presId="urn:microsoft.com/office/officeart/2005/8/layout/radial1"/>
    <dgm:cxn modelId="{C8CC5569-7420-4867-83EF-D750BD004F84}" type="presParOf" srcId="{74188071-2C5A-4C23-B50E-9C4BF082BE0D}" destId="{A8B195D9-236D-40AB-A600-77BF392F5F67}" srcOrd="0" destOrd="0" presId="urn:microsoft.com/office/officeart/2005/8/layout/radial1"/>
    <dgm:cxn modelId="{C383CC82-226E-479A-AB8A-C873C5BE281F}" type="presParOf" srcId="{6C9B3A8D-620F-4264-AC4E-8A172ED0028B}" destId="{474D2394-4AEC-45A4-9F19-E79176DE5E6D}" srcOrd="2" destOrd="0" presId="urn:microsoft.com/office/officeart/2005/8/layout/radial1"/>
    <dgm:cxn modelId="{71CCA613-A779-45C5-9A49-CAB8C359308E}" type="presParOf" srcId="{6C9B3A8D-620F-4264-AC4E-8A172ED0028B}" destId="{C9F11D29-F7F6-4BEF-B197-35684AFEA58B}" srcOrd="3" destOrd="0" presId="urn:microsoft.com/office/officeart/2005/8/layout/radial1"/>
    <dgm:cxn modelId="{C8ACDE9E-79AA-4050-A0AD-CCAE3F2119FF}" type="presParOf" srcId="{C9F11D29-F7F6-4BEF-B197-35684AFEA58B}" destId="{57E783F1-7A5C-47B0-ABD0-67D2CD8B518A}" srcOrd="0" destOrd="0" presId="urn:microsoft.com/office/officeart/2005/8/layout/radial1"/>
    <dgm:cxn modelId="{C8B5BA60-F804-4197-BC12-8F928FBD3DD7}" type="presParOf" srcId="{6C9B3A8D-620F-4264-AC4E-8A172ED0028B}" destId="{95D28632-69EB-4F2F-BA39-EDF7DF9E69DC}" srcOrd="4" destOrd="0" presId="urn:microsoft.com/office/officeart/2005/8/layout/radial1"/>
    <dgm:cxn modelId="{EC8A6539-42FC-4937-8D5F-02B2F0E08DBF}" type="presParOf" srcId="{6C9B3A8D-620F-4264-AC4E-8A172ED0028B}" destId="{B25A3D18-2339-46ED-8F61-B9137CFCE7A2}" srcOrd="5" destOrd="0" presId="urn:microsoft.com/office/officeart/2005/8/layout/radial1"/>
    <dgm:cxn modelId="{E0013B55-275F-4F38-95BC-A3438E54439B}" type="presParOf" srcId="{B25A3D18-2339-46ED-8F61-B9137CFCE7A2}" destId="{A92D862D-7036-4C76-B803-ED1094B6A1E2}" srcOrd="0" destOrd="0" presId="urn:microsoft.com/office/officeart/2005/8/layout/radial1"/>
    <dgm:cxn modelId="{D71D6446-6079-4797-800E-111D0EDA4F88}" type="presParOf" srcId="{6C9B3A8D-620F-4264-AC4E-8A172ED0028B}" destId="{2441F1C7-C05E-47FB-BBFC-0587F0AE4B3E}" srcOrd="6" destOrd="0" presId="urn:microsoft.com/office/officeart/2005/8/layout/radial1"/>
    <dgm:cxn modelId="{E6174998-24BD-40D1-89FC-758C728FA863}" type="presParOf" srcId="{6C9B3A8D-620F-4264-AC4E-8A172ED0028B}" destId="{6429F0F9-3AE7-4AC6-AB3E-9FF87DFB4961}" srcOrd="7" destOrd="0" presId="urn:microsoft.com/office/officeart/2005/8/layout/radial1"/>
    <dgm:cxn modelId="{A2FEF575-C012-4BF2-9804-512F1A3A2B60}" type="presParOf" srcId="{6429F0F9-3AE7-4AC6-AB3E-9FF87DFB4961}" destId="{0C8586A7-1CEB-4B98-830F-EBE80D8043B8}" srcOrd="0" destOrd="0" presId="urn:microsoft.com/office/officeart/2005/8/layout/radial1"/>
    <dgm:cxn modelId="{71F2953C-2533-4CA3-A538-1B854A6F6DEC}" type="presParOf" srcId="{6C9B3A8D-620F-4264-AC4E-8A172ED0028B}" destId="{EA9AAB1C-F2BC-4E04-906A-2B41108795BC}" srcOrd="8" destOrd="0" presId="urn:microsoft.com/office/officeart/2005/8/layout/radial1"/>
    <dgm:cxn modelId="{C3D4CA85-35F9-432A-A5FD-B9512277452C}" type="presParOf" srcId="{6C9B3A8D-620F-4264-AC4E-8A172ED0028B}" destId="{BE57DC56-A16B-4E79-B2D0-C82DCBE15F45}" srcOrd="9" destOrd="0" presId="urn:microsoft.com/office/officeart/2005/8/layout/radial1"/>
    <dgm:cxn modelId="{6323C52C-D17F-47A6-A2D6-E4CE2EDC5578}" type="presParOf" srcId="{BE57DC56-A16B-4E79-B2D0-C82DCBE15F45}" destId="{37CE4EC8-5467-40D6-835B-66CB5BE8B379}" srcOrd="0" destOrd="0" presId="urn:microsoft.com/office/officeart/2005/8/layout/radial1"/>
    <dgm:cxn modelId="{F7005EF8-94C0-4397-87CD-2972A4704D21}" type="presParOf" srcId="{6C9B3A8D-620F-4264-AC4E-8A172ED0028B}" destId="{3828636F-1C84-48C8-BA0D-0F5ACFFDB471}" srcOrd="10" destOrd="0" presId="urn:microsoft.com/office/officeart/2005/8/layout/radial1"/>
    <dgm:cxn modelId="{84F3532B-2DA5-44D8-B98B-6FA448C1DA6C}" type="presParOf" srcId="{6C9B3A8D-620F-4264-AC4E-8A172ED0028B}" destId="{9C12C4DD-0E7C-4174-9043-620B41DD5990}" srcOrd="11" destOrd="0" presId="urn:microsoft.com/office/officeart/2005/8/layout/radial1"/>
    <dgm:cxn modelId="{86FE0856-3860-4F45-B75D-EBECBD33A9CB}" type="presParOf" srcId="{9C12C4DD-0E7C-4174-9043-620B41DD5990}" destId="{1F4C731B-6E85-4EE1-870F-45562F05E94E}" srcOrd="0" destOrd="0" presId="urn:microsoft.com/office/officeart/2005/8/layout/radial1"/>
    <dgm:cxn modelId="{A77A927A-3B32-498C-A85B-46215FAF9E63}" type="presParOf" srcId="{6C9B3A8D-620F-4264-AC4E-8A172ED0028B}" destId="{C4DE82FF-33FC-4E5B-8F63-4ED31DA6CC18}" srcOrd="12" destOrd="0" presId="urn:microsoft.com/office/officeart/2005/8/layout/radial1"/>
    <dgm:cxn modelId="{4B75D568-AC5E-4F14-8F31-255C343A79B6}" type="presParOf" srcId="{6C9B3A8D-620F-4264-AC4E-8A172ED0028B}" destId="{5DF81B07-ADF3-4789-A0ED-A4A008C38D73}" srcOrd="13" destOrd="0" presId="urn:microsoft.com/office/officeart/2005/8/layout/radial1"/>
    <dgm:cxn modelId="{58778ED6-1AAC-4C44-ADDF-C2C4A4A9AE65}" type="presParOf" srcId="{5DF81B07-ADF3-4789-A0ED-A4A008C38D73}" destId="{C0D6AD26-F0C0-4694-B16E-E80556676AB2}" srcOrd="0" destOrd="0" presId="urn:microsoft.com/office/officeart/2005/8/layout/radial1"/>
    <dgm:cxn modelId="{9ED05A13-59FA-43B3-879D-5ADAF1189FEA}" type="presParOf" srcId="{6C9B3A8D-620F-4264-AC4E-8A172ED0028B}" destId="{B27FA117-918A-4AF4-BA55-9571DE9ED04C}" srcOrd="14" destOrd="0" presId="urn:microsoft.com/office/officeart/2005/8/layout/radial1"/>
    <dgm:cxn modelId="{AC3F92B1-CAA5-4E1D-A918-25976390CCFC}" type="presParOf" srcId="{6C9B3A8D-620F-4264-AC4E-8A172ED0028B}" destId="{5C74CFE4-1618-4E47-877F-63D64EA25C7F}" srcOrd="15" destOrd="0" presId="urn:microsoft.com/office/officeart/2005/8/layout/radial1"/>
    <dgm:cxn modelId="{84A72C2F-C2A8-4130-B13B-E08A0CE38F7C}" type="presParOf" srcId="{5C74CFE4-1618-4E47-877F-63D64EA25C7F}" destId="{0DE1E18E-0E3F-4E38-B703-B03A56682984}" srcOrd="0" destOrd="0" presId="urn:microsoft.com/office/officeart/2005/8/layout/radial1"/>
    <dgm:cxn modelId="{801513B8-21A5-4A0B-BAB8-1EC138EE2787}" type="presParOf" srcId="{6C9B3A8D-620F-4264-AC4E-8A172ED0028B}" destId="{882D8E20-8A4F-44EF-98A6-A1E154F4BFD0}" srcOrd="16" destOrd="0" presId="urn:microsoft.com/office/officeart/2005/8/layout/radial1"/>
    <dgm:cxn modelId="{9D540E81-A460-464A-B223-F64A53393177}" type="presParOf" srcId="{6C9B3A8D-620F-4264-AC4E-8A172ED0028B}" destId="{37A9E09B-B995-464E-AC1C-EFBD9622A432}" srcOrd="17" destOrd="0" presId="urn:microsoft.com/office/officeart/2005/8/layout/radial1"/>
    <dgm:cxn modelId="{47545CAD-FD58-4C51-84D8-AA4A6E6AF491}" type="presParOf" srcId="{37A9E09B-B995-464E-AC1C-EFBD9622A432}" destId="{16C08E6B-4C7F-4A54-97D8-CE8E63D36396}" srcOrd="0" destOrd="0" presId="urn:microsoft.com/office/officeart/2005/8/layout/radial1"/>
    <dgm:cxn modelId="{CC84159B-B147-49D7-8B8E-BE7613D98072}" type="presParOf" srcId="{6C9B3A8D-620F-4264-AC4E-8A172ED0028B}" destId="{1FC8A1E2-4658-4DF6-B200-F70A6A8D70F0}" srcOrd="18" destOrd="0" presId="urn:microsoft.com/office/officeart/2005/8/layout/radial1"/>
    <dgm:cxn modelId="{48DFDE9E-8835-4F3B-A8C0-112A8DA3F0BD}" type="presParOf" srcId="{6C9B3A8D-620F-4264-AC4E-8A172ED0028B}" destId="{C5623D4F-8AAF-4067-9A3C-F2BAD086D5C8}" srcOrd="19" destOrd="0" presId="urn:microsoft.com/office/officeart/2005/8/layout/radial1"/>
    <dgm:cxn modelId="{8726F962-418D-4CA2-A936-601E0FD4C87E}" type="presParOf" srcId="{C5623D4F-8AAF-4067-9A3C-F2BAD086D5C8}" destId="{F45AE4C3-B93D-4CA1-A838-E344032C1D01}" srcOrd="0" destOrd="0" presId="urn:microsoft.com/office/officeart/2005/8/layout/radial1"/>
    <dgm:cxn modelId="{488B220D-438A-4140-BFA6-1FD4569EC78E}" type="presParOf" srcId="{6C9B3A8D-620F-4264-AC4E-8A172ED0028B}" destId="{03126C08-4FA2-4D73-89C8-0990347BDF89}" srcOrd="20" destOrd="0" presId="urn:microsoft.com/office/officeart/2005/8/layout/radial1"/>
    <dgm:cxn modelId="{58BCD9A9-FC17-4E14-9281-0AC75CEA894A}" type="presParOf" srcId="{6C9B3A8D-620F-4264-AC4E-8A172ED0028B}" destId="{1F2E24B1-17B8-462C-823B-2ADCEC60E945}" srcOrd="21" destOrd="0" presId="urn:microsoft.com/office/officeart/2005/8/layout/radial1"/>
    <dgm:cxn modelId="{AFD8173D-AA07-49E3-B621-BE2CF2B86ACB}" type="presParOf" srcId="{1F2E24B1-17B8-462C-823B-2ADCEC60E945}" destId="{DBEEE6EE-C282-4377-BCB3-BDC94DE7A2C3}" srcOrd="0" destOrd="0" presId="urn:microsoft.com/office/officeart/2005/8/layout/radial1"/>
    <dgm:cxn modelId="{B55404FA-446E-466E-9173-E4CF15A7C2EE}" type="presParOf" srcId="{6C9B3A8D-620F-4264-AC4E-8A172ED0028B}" destId="{AAF1D8EC-4FFF-4D41-A3E0-7C6D43658171}" srcOrd="22" destOrd="0" presId="urn:microsoft.com/office/officeart/2005/8/layout/radial1"/>
    <dgm:cxn modelId="{F2E36ED3-33B3-46AC-B607-BC60FF109A43}" type="presParOf" srcId="{6C9B3A8D-620F-4264-AC4E-8A172ED0028B}" destId="{7778A9D9-02D2-4518-9DDA-46C4CC3B8CAB}" srcOrd="23" destOrd="0" presId="urn:microsoft.com/office/officeart/2005/8/layout/radial1"/>
    <dgm:cxn modelId="{0709850C-C3C9-4A62-94B8-10DBECCEC474}" type="presParOf" srcId="{7778A9D9-02D2-4518-9DDA-46C4CC3B8CAB}" destId="{F8B43886-CDB5-4CB0-969C-C7AAC61F39AA}" srcOrd="0" destOrd="0" presId="urn:microsoft.com/office/officeart/2005/8/layout/radial1"/>
    <dgm:cxn modelId="{4094E94F-7C3A-4CAB-9E14-25882D7F5AEC}" type="presParOf" srcId="{6C9B3A8D-620F-4264-AC4E-8A172ED0028B}" destId="{0B524CA9-8D4C-4892-9080-477E3EB69DF2}" srcOrd="24" destOrd="0" presId="urn:microsoft.com/office/officeart/2005/8/layout/radial1"/>
    <dgm:cxn modelId="{0AE904C5-D047-4645-820B-BEC551EA6631}" type="presParOf" srcId="{6C9B3A8D-620F-4264-AC4E-8A172ED0028B}" destId="{E9B24A71-8C65-4C50-A8B7-45433CF59687}" srcOrd="25" destOrd="0" presId="urn:microsoft.com/office/officeart/2005/8/layout/radial1"/>
    <dgm:cxn modelId="{21262C6C-EBEC-46E1-990C-5EEA63D72C39}" type="presParOf" srcId="{E9B24A71-8C65-4C50-A8B7-45433CF59687}" destId="{3C1920B6-C06F-43E3-924D-AD58892B44C0}" srcOrd="0" destOrd="0" presId="urn:microsoft.com/office/officeart/2005/8/layout/radial1"/>
    <dgm:cxn modelId="{4D71259B-8046-46FC-A93E-E525EE05FEBE}" type="presParOf" srcId="{6C9B3A8D-620F-4264-AC4E-8A172ED0028B}" destId="{B65EC9B4-7473-447B-A801-67E7BBC05892}" srcOrd="26" destOrd="0" presId="urn:microsoft.com/office/officeart/2005/8/layout/radial1"/>
    <dgm:cxn modelId="{661EEA83-6D60-4063-8F6E-72C4A2B04DE4}" type="presParOf" srcId="{6C9B3A8D-620F-4264-AC4E-8A172ED0028B}" destId="{63BE22A6-687F-4B5A-A0A3-706C65C3891B}" srcOrd="27" destOrd="0" presId="urn:microsoft.com/office/officeart/2005/8/layout/radial1"/>
    <dgm:cxn modelId="{F49F33AB-A5CC-4324-B20A-065F92000F6A}" type="presParOf" srcId="{63BE22A6-687F-4B5A-A0A3-706C65C3891B}" destId="{C807C187-70FE-4F0C-BB81-B40C41735861}" srcOrd="0" destOrd="0" presId="urn:microsoft.com/office/officeart/2005/8/layout/radial1"/>
    <dgm:cxn modelId="{0AA8CD88-5FD4-4116-AEC8-DFF07AACAA1C}" type="presParOf" srcId="{6C9B3A8D-620F-4264-AC4E-8A172ED0028B}" destId="{9144F012-F1D1-49D0-AE2C-32758D2BA611}" srcOrd="2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1CE215-7E84-4BDF-9559-D80C42090137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0B3B5EC0-FD01-4CC0-8B28-FDDB7AB9D31B}">
      <dgm:prSet phldrT="[Texto]"/>
      <dgm:spPr/>
      <dgm:t>
        <a:bodyPr/>
        <a:lstStyle/>
        <a:p>
          <a:r>
            <a:rPr lang="pt-BR" dirty="0" smtClean="0"/>
            <a:t>G</a:t>
          </a:r>
          <a:endParaRPr lang="pt-BR" dirty="0"/>
        </a:p>
      </dgm:t>
    </dgm:pt>
    <dgm:pt modelId="{8A2AC7E9-E828-45F4-8702-6F90602E67B9}" type="parTrans" cxnId="{560AE2B0-99CD-4F69-8A8D-EDCE2C704143}">
      <dgm:prSet/>
      <dgm:spPr/>
      <dgm:t>
        <a:bodyPr/>
        <a:lstStyle/>
        <a:p>
          <a:endParaRPr lang="pt-BR"/>
        </a:p>
      </dgm:t>
    </dgm:pt>
    <dgm:pt modelId="{48A12A45-9E76-462C-8BCC-EF047B6AA76F}" type="sibTrans" cxnId="{560AE2B0-99CD-4F69-8A8D-EDCE2C70414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CD5E5FDB-6B31-4F66-91CA-1475DCD679AA}">
      <dgm:prSet phldrT="[Texto]"/>
      <dgm:spPr/>
      <dgm:t>
        <a:bodyPr/>
        <a:lstStyle/>
        <a:p>
          <a:r>
            <a:rPr lang="pt-BR" dirty="0" smtClean="0"/>
            <a:t>C</a:t>
          </a:r>
          <a:endParaRPr lang="pt-BR" dirty="0"/>
        </a:p>
      </dgm:t>
    </dgm:pt>
    <dgm:pt modelId="{7B2CB7B8-71EF-497B-98C9-64D2F3EEFF76}" type="parTrans" cxnId="{B8639EEC-4C11-44EF-83BD-FB3104EE954E}">
      <dgm:prSet/>
      <dgm:spPr/>
      <dgm:t>
        <a:bodyPr/>
        <a:lstStyle/>
        <a:p>
          <a:endParaRPr lang="pt-BR"/>
        </a:p>
      </dgm:t>
    </dgm:pt>
    <dgm:pt modelId="{5A7EBC72-249D-4607-BA96-D146EF06585B}" type="sibTrans" cxnId="{B8639EEC-4C11-44EF-83BD-FB3104EE954E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pt-BR"/>
        </a:p>
      </dgm:t>
    </dgm:pt>
    <dgm:pt modelId="{DF84990C-1C81-4BC3-ACB0-26BE3E408230}">
      <dgm:prSet phldrT="[Texto]"/>
      <dgm:spPr/>
      <dgm:t>
        <a:bodyPr/>
        <a:lstStyle/>
        <a:p>
          <a:r>
            <a:rPr lang="pt-BR" dirty="0" smtClean="0"/>
            <a:t>S</a:t>
          </a:r>
          <a:endParaRPr lang="pt-BR" dirty="0"/>
        </a:p>
      </dgm:t>
    </dgm:pt>
    <dgm:pt modelId="{3F45352E-D886-4A8A-AFFC-6A69F205805B}" type="parTrans" cxnId="{67E9BF84-D64D-4F4F-A4C9-B9E379372C3C}">
      <dgm:prSet/>
      <dgm:spPr/>
      <dgm:t>
        <a:bodyPr/>
        <a:lstStyle/>
        <a:p>
          <a:endParaRPr lang="pt-BR"/>
        </a:p>
      </dgm:t>
    </dgm:pt>
    <dgm:pt modelId="{95DC95CC-0D17-4C16-9623-98EA1181C4C2}" type="sibTrans" cxnId="{67E9BF84-D64D-4F4F-A4C9-B9E379372C3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F95C4974-07F9-4724-B099-B33A4087BA1D}" type="pres">
      <dgm:prSet presAssocID="{E11CE215-7E84-4BDF-9559-D80C4209013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pt-BR"/>
        </a:p>
      </dgm:t>
    </dgm:pt>
    <dgm:pt modelId="{B41B8005-9574-49D0-BF1F-D93EDDBE614D}" type="pres">
      <dgm:prSet presAssocID="{0B3B5EC0-FD01-4CC0-8B28-FDDB7AB9D31B}" presName="text1" presStyleCnt="0"/>
      <dgm:spPr/>
    </dgm:pt>
    <dgm:pt modelId="{8673B7CA-BA72-456C-B985-54598660189E}" type="pres">
      <dgm:prSet presAssocID="{0B3B5EC0-FD01-4CC0-8B28-FDDB7AB9D31B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CA9124-11E7-49A2-9D5C-DB7F959D869B}" type="pres">
      <dgm:prSet presAssocID="{0B3B5EC0-FD01-4CC0-8B28-FDDB7AB9D31B}" presName="textaccent1" presStyleCnt="0"/>
      <dgm:spPr/>
    </dgm:pt>
    <dgm:pt modelId="{7553468C-A84A-4DCC-A233-BCA5F18227DE}" type="pres">
      <dgm:prSet presAssocID="{0B3B5EC0-FD01-4CC0-8B28-FDDB7AB9D31B}" presName="accentRepeatNode" presStyleLbl="solidAlignAcc1" presStyleIdx="0" presStyleCnt="6"/>
      <dgm:spPr/>
    </dgm:pt>
    <dgm:pt modelId="{9C41520F-AE44-4F30-9601-8C52A0A9884E}" type="pres">
      <dgm:prSet presAssocID="{48A12A45-9E76-462C-8BCC-EF047B6AA76F}" presName="image1" presStyleCnt="0"/>
      <dgm:spPr/>
    </dgm:pt>
    <dgm:pt modelId="{A1D465D5-B76A-4A54-AFDF-1D43AA68E99F}" type="pres">
      <dgm:prSet presAssocID="{48A12A45-9E76-462C-8BCC-EF047B6AA76F}" presName="imageRepeatNode" presStyleLbl="alignAcc1" presStyleIdx="0" presStyleCnt="3"/>
      <dgm:spPr/>
      <dgm:t>
        <a:bodyPr/>
        <a:lstStyle/>
        <a:p>
          <a:endParaRPr lang="pt-BR"/>
        </a:p>
      </dgm:t>
    </dgm:pt>
    <dgm:pt modelId="{57EA19A1-59C9-4ABF-B301-0B073B63FD0F}" type="pres">
      <dgm:prSet presAssocID="{48A12A45-9E76-462C-8BCC-EF047B6AA76F}" presName="imageaccent1" presStyleCnt="0"/>
      <dgm:spPr/>
    </dgm:pt>
    <dgm:pt modelId="{27AF4B31-73A0-48E8-B2EF-25DF4BB8AE07}" type="pres">
      <dgm:prSet presAssocID="{48A12A45-9E76-462C-8BCC-EF047B6AA76F}" presName="accentRepeatNode" presStyleLbl="solidAlignAcc1" presStyleIdx="1" presStyleCnt="6"/>
      <dgm:spPr/>
    </dgm:pt>
    <dgm:pt modelId="{5DD6F4F4-2F80-43A0-B942-D64AFA1FCE50}" type="pres">
      <dgm:prSet presAssocID="{CD5E5FDB-6B31-4F66-91CA-1475DCD679AA}" presName="text2" presStyleCnt="0"/>
      <dgm:spPr/>
    </dgm:pt>
    <dgm:pt modelId="{5529BD1B-C87F-4457-9FB6-E4917AA1B042}" type="pres">
      <dgm:prSet presAssocID="{CD5E5FDB-6B31-4F66-91CA-1475DCD679A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27D0E3-9E2B-49C0-BE82-7D5C6F08F5B9}" type="pres">
      <dgm:prSet presAssocID="{CD5E5FDB-6B31-4F66-91CA-1475DCD679AA}" presName="textaccent2" presStyleCnt="0"/>
      <dgm:spPr/>
    </dgm:pt>
    <dgm:pt modelId="{44EFCD02-D19E-42CA-B9F9-4C19EDAEDAD8}" type="pres">
      <dgm:prSet presAssocID="{CD5E5FDB-6B31-4F66-91CA-1475DCD679AA}" presName="accentRepeatNode" presStyleLbl="solidAlignAcc1" presStyleIdx="2" presStyleCnt="6"/>
      <dgm:spPr/>
    </dgm:pt>
    <dgm:pt modelId="{8AFB7643-EEF1-440B-9737-223977B1AF07}" type="pres">
      <dgm:prSet presAssocID="{5A7EBC72-249D-4607-BA96-D146EF06585B}" presName="image2" presStyleCnt="0"/>
      <dgm:spPr/>
    </dgm:pt>
    <dgm:pt modelId="{D05F262F-1DFB-47BE-A429-396A400C53F6}" type="pres">
      <dgm:prSet presAssocID="{5A7EBC72-249D-4607-BA96-D146EF06585B}" presName="imageRepeatNode" presStyleLbl="alignAcc1" presStyleIdx="1" presStyleCnt="3"/>
      <dgm:spPr/>
      <dgm:t>
        <a:bodyPr/>
        <a:lstStyle/>
        <a:p>
          <a:endParaRPr lang="pt-BR"/>
        </a:p>
      </dgm:t>
    </dgm:pt>
    <dgm:pt modelId="{74141E00-CC03-44E5-A26A-EA99DD888383}" type="pres">
      <dgm:prSet presAssocID="{5A7EBC72-249D-4607-BA96-D146EF06585B}" presName="imageaccent2" presStyleCnt="0"/>
      <dgm:spPr/>
    </dgm:pt>
    <dgm:pt modelId="{59C4AF0B-2C85-4C04-8673-54F3BBCD26EE}" type="pres">
      <dgm:prSet presAssocID="{5A7EBC72-249D-4607-BA96-D146EF06585B}" presName="accentRepeatNode" presStyleLbl="solidAlignAcc1" presStyleIdx="3" presStyleCnt="6"/>
      <dgm:spPr/>
    </dgm:pt>
    <dgm:pt modelId="{8C10BE43-C763-4179-AF60-D0D742338F31}" type="pres">
      <dgm:prSet presAssocID="{DF84990C-1C81-4BC3-ACB0-26BE3E408230}" presName="text3" presStyleCnt="0"/>
      <dgm:spPr/>
    </dgm:pt>
    <dgm:pt modelId="{A4984D76-CEE1-4317-9821-56C3958A1355}" type="pres">
      <dgm:prSet presAssocID="{DF84990C-1C81-4BC3-ACB0-26BE3E408230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1C8C04-6936-4337-879E-22F7ED24DCE6}" type="pres">
      <dgm:prSet presAssocID="{DF84990C-1C81-4BC3-ACB0-26BE3E408230}" presName="textaccent3" presStyleCnt="0"/>
      <dgm:spPr/>
    </dgm:pt>
    <dgm:pt modelId="{FE20188B-E399-48B8-A34D-F18A1FA28DC7}" type="pres">
      <dgm:prSet presAssocID="{DF84990C-1C81-4BC3-ACB0-26BE3E408230}" presName="accentRepeatNode" presStyleLbl="solidAlignAcc1" presStyleIdx="4" presStyleCnt="6"/>
      <dgm:spPr/>
    </dgm:pt>
    <dgm:pt modelId="{9B42EA5D-8003-49E3-9A40-472D859ADFB0}" type="pres">
      <dgm:prSet presAssocID="{95DC95CC-0D17-4C16-9623-98EA1181C4C2}" presName="image3" presStyleCnt="0"/>
      <dgm:spPr/>
    </dgm:pt>
    <dgm:pt modelId="{65EFFDB7-E89C-4727-9251-02F7A6665DA6}" type="pres">
      <dgm:prSet presAssocID="{95DC95CC-0D17-4C16-9623-98EA1181C4C2}" presName="imageRepeatNode" presStyleLbl="alignAcc1" presStyleIdx="2" presStyleCnt="3" custLinFactNeighborX="2699" custLinFactNeighborY="1423"/>
      <dgm:spPr/>
      <dgm:t>
        <a:bodyPr/>
        <a:lstStyle/>
        <a:p>
          <a:endParaRPr lang="pt-BR"/>
        </a:p>
      </dgm:t>
    </dgm:pt>
    <dgm:pt modelId="{3B3B5CDD-1E4F-462D-A881-1A6D6B57B1DA}" type="pres">
      <dgm:prSet presAssocID="{95DC95CC-0D17-4C16-9623-98EA1181C4C2}" presName="imageaccent3" presStyleCnt="0"/>
      <dgm:spPr/>
    </dgm:pt>
    <dgm:pt modelId="{29F895A1-3A28-475F-B9B5-4A53EB2FE25A}" type="pres">
      <dgm:prSet presAssocID="{95DC95CC-0D17-4C16-9623-98EA1181C4C2}" presName="accentRepeatNode" presStyleLbl="solidAlignAcc1" presStyleIdx="5" presStyleCnt="6"/>
      <dgm:spPr/>
    </dgm:pt>
  </dgm:ptLst>
  <dgm:cxnLst>
    <dgm:cxn modelId="{B8639EEC-4C11-44EF-83BD-FB3104EE954E}" srcId="{E11CE215-7E84-4BDF-9559-D80C42090137}" destId="{CD5E5FDB-6B31-4F66-91CA-1475DCD679AA}" srcOrd="1" destOrd="0" parTransId="{7B2CB7B8-71EF-497B-98C9-64D2F3EEFF76}" sibTransId="{5A7EBC72-249D-4607-BA96-D146EF06585B}"/>
    <dgm:cxn modelId="{AB17D1F1-9651-4832-8BB2-9C60B90CA752}" type="presOf" srcId="{48A12A45-9E76-462C-8BCC-EF047B6AA76F}" destId="{A1D465D5-B76A-4A54-AFDF-1D43AA68E99F}" srcOrd="0" destOrd="0" presId="urn:microsoft.com/office/officeart/2008/layout/HexagonCluster"/>
    <dgm:cxn modelId="{560AE2B0-99CD-4F69-8A8D-EDCE2C704143}" srcId="{E11CE215-7E84-4BDF-9559-D80C42090137}" destId="{0B3B5EC0-FD01-4CC0-8B28-FDDB7AB9D31B}" srcOrd="0" destOrd="0" parTransId="{8A2AC7E9-E828-45F4-8702-6F90602E67B9}" sibTransId="{48A12A45-9E76-462C-8BCC-EF047B6AA76F}"/>
    <dgm:cxn modelId="{67E9BF84-D64D-4F4F-A4C9-B9E379372C3C}" srcId="{E11CE215-7E84-4BDF-9559-D80C42090137}" destId="{DF84990C-1C81-4BC3-ACB0-26BE3E408230}" srcOrd="2" destOrd="0" parTransId="{3F45352E-D886-4A8A-AFFC-6A69F205805B}" sibTransId="{95DC95CC-0D17-4C16-9623-98EA1181C4C2}"/>
    <dgm:cxn modelId="{AF8D8E3D-67B3-45AC-A517-309ED17A5358}" type="presOf" srcId="{0B3B5EC0-FD01-4CC0-8B28-FDDB7AB9D31B}" destId="{8673B7CA-BA72-456C-B985-54598660189E}" srcOrd="0" destOrd="0" presId="urn:microsoft.com/office/officeart/2008/layout/HexagonCluster"/>
    <dgm:cxn modelId="{3AB56FF2-275A-4D63-8FB6-2B593775E5FC}" type="presOf" srcId="{E11CE215-7E84-4BDF-9559-D80C42090137}" destId="{F95C4974-07F9-4724-B099-B33A4087BA1D}" srcOrd="0" destOrd="0" presId="urn:microsoft.com/office/officeart/2008/layout/HexagonCluster"/>
    <dgm:cxn modelId="{B7F4108B-88D0-4EBD-831F-F18482E9618A}" type="presOf" srcId="{95DC95CC-0D17-4C16-9623-98EA1181C4C2}" destId="{65EFFDB7-E89C-4727-9251-02F7A6665DA6}" srcOrd="0" destOrd="0" presId="urn:microsoft.com/office/officeart/2008/layout/HexagonCluster"/>
    <dgm:cxn modelId="{9E7E3D5F-4197-46AC-81E7-37E8EA143039}" type="presOf" srcId="{CD5E5FDB-6B31-4F66-91CA-1475DCD679AA}" destId="{5529BD1B-C87F-4457-9FB6-E4917AA1B042}" srcOrd="0" destOrd="0" presId="urn:microsoft.com/office/officeart/2008/layout/HexagonCluster"/>
    <dgm:cxn modelId="{8DE7F562-BF3C-4BB6-B007-5038F836E2B8}" type="presOf" srcId="{5A7EBC72-249D-4607-BA96-D146EF06585B}" destId="{D05F262F-1DFB-47BE-A429-396A400C53F6}" srcOrd="0" destOrd="0" presId="urn:microsoft.com/office/officeart/2008/layout/HexagonCluster"/>
    <dgm:cxn modelId="{807EA748-B8C5-4124-AA17-BFCD66CC0307}" type="presOf" srcId="{DF84990C-1C81-4BC3-ACB0-26BE3E408230}" destId="{A4984D76-CEE1-4317-9821-56C3958A1355}" srcOrd="0" destOrd="0" presId="urn:microsoft.com/office/officeart/2008/layout/HexagonCluster"/>
    <dgm:cxn modelId="{EC7841D8-557A-4CA2-AE58-A172D13B4CE3}" type="presParOf" srcId="{F95C4974-07F9-4724-B099-B33A4087BA1D}" destId="{B41B8005-9574-49D0-BF1F-D93EDDBE614D}" srcOrd="0" destOrd="0" presId="urn:microsoft.com/office/officeart/2008/layout/HexagonCluster"/>
    <dgm:cxn modelId="{B33C3612-DEDA-4E65-8898-342FE82ACD8D}" type="presParOf" srcId="{B41B8005-9574-49D0-BF1F-D93EDDBE614D}" destId="{8673B7CA-BA72-456C-B985-54598660189E}" srcOrd="0" destOrd="0" presId="urn:microsoft.com/office/officeart/2008/layout/HexagonCluster"/>
    <dgm:cxn modelId="{17F4BC6B-B500-4516-A5F7-9F2F5DEDABC9}" type="presParOf" srcId="{F95C4974-07F9-4724-B099-B33A4087BA1D}" destId="{6ECA9124-11E7-49A2-9D5C-DB7F959D869B}" srcOrd="1" destOrd="0" presId="urn:microsoft.com/office/officeart/2008/layout/HexagonCluster"/>
    <dgm:cxn modelId="{47C10B23-2831-43D3-9087-568887820A5B}" type="presParOf" srcId="{6ECA9124-11E7-49A2-9D5C-DB7F959D869B}" destId="{7553468C-A84A-4DCC-A233-BCA5F18227DE}" srcOrd="0" destOrd="0" presId="urn:microsoft.com/office/officeart/2008/layout/HexagonCluster"/>
    <dgm:cxn modelId="{F6950F33-0302-4F26-B914-6EDAFE054971}" type="presParOf" srcId="{F95C4974-07F9-4724-B099-B33A4087BA1D}" destId="{9C41520F-AE44-4F30-9601-8C52A0A9884E}" srcOrd="2" destOrd="0" presId="urn:microsoft.com/office/officeart/2008/layout/HexagonCluster"/>
    <dgm:cxn modelId="{8FA55F95-DCE5-4500-8B2E-E5ADC1B71D6A}" type="presParOf" srcId="{9C41520F-AE44-4F30-9601-8C52A0A9884E}" destId="{A1D465D5-B76A-4A54-AFDF-1D43AA68E99F}" srcOrd="0" destOrd="0" presId="urn:microsoft.com/office/officeart/2008/layout/HexagonCluster"/>
    <dgm:cxn modelId="{80320250-F0C3-4E52-9DE0-5CCE5AB56780}" type="presParOf" srcId="{F95C4974-07F9-4724-B099-B33A4087BA1D}" destId="{57EA19A1-59C9-4ABF-B301-0B073B63FD0F}" srcOrd="3" destOrd="0" presId="urn:microsoft.com/office/officeart/2008/layout/HexagonCluster"/>
    <dgm:cxn modelId="{006168AF-4354-46F0-B0BA-A66A21284E11}" type="presParOf" srcId="{57EA19A1-59C9-4ABF-B301-0B073B63FD0F}" destId="{27AF4B31-73A0-48E8-B2EF-25DF4BB8AE07}" srcOrd="0" destOrd="0" presId="urn:microsoft.com/office/officeart/2008/layout/HexagonCluster"/>
    <dgm:cxn modelId="{8C67B6EC-230B-44D4-9F3F-6D2D3EF4EB1D}" type="presParOf" srcId="{F95C4974-07F9-4724-B099-B33A4087BA1D}" destId="{5DD6F4F4-2F80-43A0-B942-D64AFA1FCE50}" srcOrd="4" destOrd="0" presId="urn:microsoft.com/office/officeart/2008/layout/HexagonCluster"/>
    <dgm:cxn modelId="{4656176E-8DD9-41C3-BEA3-0BDDC146C653}" type="presParOf" srcId="{5DD6F4F4-2F80-43A0-B942-D64AFA1FCE50}" destId="{5529BD1B-C87F-4457-9FB6-E4917AA1B042}" srcOrd="0" destOrd="0" presId="urn:microsoft.com/office/officeart/2008/layout/HexagonCluster"/>
    <dgm:cxn modelId="{A3058E56-4F63-44E0-A913-3B98E9BC680C}" type="presParOf" srcId="{F95C4974-07F9-4724-B099-B33A4087BA1D}" destId="{F327D0E3-9E2B-49C0-BE82-7D5C6F08F5B9}" srcOrd="5" destOrd="0" presId="urn:microsoft.com/office/officeart/2008/layout/HexagonCluster"/>
    <dgm:cxn modelId="{E33928AA-2F13-4BE1-A400-6C980D1925A2}" type="presParOf" srcId="{F327D0E3-9E2B-49C0-BE82-7D5C6F08F5B9}" destId="{44EFCD02-D19E-42CA-B9F9-4C19EDAEDAD8}" srcOrd="0" destOrd="0" presId="urn:microsoft.com/office/officeart/2008/layout/HexagonCluster"/>
    <dgm:cxn modelId="{BC9D5B75-90B8-4BB5-A500-7C607078B71B}" type="presParOf" srcId="{F95C4974-07F9-4724-B099-B33A4087BA1D}" destId="{8AFB7643-EEF1-440B-9737-223977B1AF07}" srcOrd="6" destOrd="0" presId="urn:microsoft.com/office/officeart/2008/layout/HexagonCluster"/>
    <dgm:cxn modelId="{31464F50-D139-40D6-A8E1-90BB4A5C8506}" type="presParOf" srcId="{8AFB7643-EEF1-440B-9737-223977B1AF07}" destId="{D05F262F-1DFB-47BE-A429-396A400C53F6}" srcOrd="0" destOrd="0" presId="urn:microsoft.com/office/officeart/2008/layout/HexagonCluster"/>
    <dgm:cxn modelId="{D65F11B5-D501-4A04-8C1B-2F9F83B68C7E}" type="presParOf" srcId="{F95C4974-07F9-4724-B099-B33A4087BA1D}" destId="{74141E00-CC03-44E5-A26A-EA99DD888383}" srcOrd="7" destOrd="0" presId="urn:microsoft.com/office/officeart/2008/layout/HexagonCluster"/>
    <dgm:cxn modelId="{810069A5-7A1B-4E89-9B66-C4E1EA0EF6B7}" type="presParOf" srcId="{74141E00-CC03-44E5-A26A-EA99DD888383}" destId="{59C4AF0B-2C85-4C04-8673-54F3BBCD26EE}" srcOrd="0" destOrd="0" presId="urn:microsoft.com/office/officeart/2008/layout/HexagonCluster"/>
    <dgm:cxn modelId="{05AA753A-805B-4128-B3A0-06CA536A7310}" type="presParOf" srcId="{F95C4974-07F9-4724-B099-B33A4087BA1D}" destId="{8C10BE43-C763-4179-AF60-D0D742338F31}" srcOrd="8" destOrd="0" presId="urn:microsoft.com/office/officeart/2008/layout/HexagonCluster"/>
    <dgm:cxn modelId="{E1AC4ADD-787A-4385-811F-9059D35963A9}" type="presParOf" srcId="{8C10BE43-C763-4179-AF60-D0D742338F31}" destId="{A4984D76-CEE1-4317-9821-56C3958A1355}" srcOrd="0" destOrd="0" presId="urn:microsoft.com/office/officeart/2008/layout/HexagonCluster"/>
    <dgm:cxn modelId="{9FDB9442-B8D5-42D8-951C-0623DA9DCF73}" type="presParOf" srcId="{F95C4974-07F9-4724-B099-B33A4087BA1D}" destId="{AD1C8C04-6936-4337-879E-22F7ED24DCE6}" srcOrd="9" destOrd="0" presId="urn:microsoft.com/office/officeart/2008/layout/HexagonCluster"/>
    <dgm:cxn modelId="{270128A9-B30E-4585-B1D9-5691CCE3B34A}" type="presParOf" srcId="{AD1C8C04-6936-4337-879E-22F7ED24DCE6}" destId="{FE20188B-E399-48B8-A34D-F18A1FA28DC7}" srcOrd="0" destOrd="0" presId="urn:microsoft.com/office/officeart/2008/layout/HexagonCluster"/>
    <dgm:cxn modelId="{B4EB581D-0D05-4DAC-8F8D-1A0D75EEAC0D}" type="presParOf" srcId="{F95C4974-07F9-4724-B099-B33A4087BA1D}" destId="{9B42EA5D-8003-49E3-9A40-472D859ADFB0}" srcOrd="10" destOrd="0" presId="urn:microsoft.com/office/officeart/2008/layout/HexagonCluster"/>
    <dgm:cxn modelId="{5A42A77D-E304-400B-B80F-23571973C74A}" type="presParOf" srcId="{9B42EA5D-8003-49E3-9A40-472D859ADFB0}" destId="{65EFFDB7-E89C-4727-9251-02F7A6665DA6}" srcOrd="0" destOrd="0" presId="urn:microsoft.com/office/officeart/2008/layout/HexagonCluster"/>
    <dgm:cxn modelId="{E23CDA4F-5CEF-4F95-8C80-F48B47DB0B4C}" type="presParOf" srcId="{F95C4974-07F9-4724-B099-B33A4087BA1D}" destId="{3B3B5CDD-1E4F-462D-A881-1A6D6B57B1DA}" srcOrd="11" destOrd="0" presId="urn:microsoft.com/office/officeart/2008/layout/HexagonCluster"/>
    <dgm:cxn modelId="{88BB32C8-3EE3-49B8-BA90-06D83E1DF0AF}" type="presParOf" srcId="{3B3B5CDD-1E4F-462D-A881-1A6D6B57B1DA}" destId="{29F895A1-3A28-475F-B9B5-4A53EB2FE25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585860-19A4-41A9-849A-2FDC9230F7FE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CCF5181D-E695-4A8A-9E3F-561BE77B22BD}">
      <dgm:prSet phldrT="[Texto]"/>
      <dgm:spPr/>
      <dgm:t>
        <a:bodyPr/>
        <a:lstStyle/>
        <a:p>
          <a:r>
            <a:rPr lang="pt-BR" dirty="0" smtClean="0"/>
            <a:t>Início: Fevereiro 2012</a:t>
          </a:r>
          <a:endParaRPr lang="pt-BR" dirty="0"/>
        </a:p>
      </dgm:t>
    </dgm:pt>
    <dgm:pt modelId="{9696CC43-6CE1-4BAD-B2E2-42C8587075D9}" type="parTrans" cxnId="{528470FE-E15D-4A9F-9137-DA05B63F577B}">
      <dgm:prSet/>
      <dgm:spPr/>
      <dgm:t>
        <a:bodyPr/>
        <a:lstStyle/>
        <a:p>
          <a:endParaRPr lang="pt-BR"/>
        </a:p>
      </dgm:t>
    </dgm:pt>
    <dgm:pt modelId="{44F94721-FA83-48F1-920E-0C18A58A5C0D}" type="sibTrans" cxnId="{528470FE-E15D-4A9F-9137-DA05B63F577B}">
      <dgm:prSet/>
      <dgm:spPr/>
      <dgm:t>
        <a:bodyPr/>
        <a:lstStyle/>
        <a:p>
          <a:endParaRPr lang="pt-BR"/>
        </a:p>
      </dgm:t>
    </dgm:pt>
    <dgm:pt modelId="{EA45FF9D-3B79-4BA2-AAE9-58819F1B7338}">
      <dgm:prSet phldrT="[Texto]"/>
      <dgm:spPr/>
      <dgm:t>
        <a:bodyPr/>
        <a:lstStyle/>
        <a:p>
          <a:r>
            <a:rPr lang="pt-BR" dirty="0" smtClean="0"/>
            <a:t>Motivo: inadequação conceitual e tecnológica - </a:t>
          </a:r>
          <a:r>
            <a:rPr lang="pt-BR" dirty="0" err="1" smtClean="0"/>
            <a:t>SCPNet</a:t>
          </a:r>
          <a:endParaRPr lang="pt-BR" dirty="0"/>
        </a:p>
      </dgm:t>
    </dgm:pt>
    <dgm:pt modelId="{9C101769-73DB-4B82-A368-7764801FCBD8}" type="parTrans" cxnId="{33E65239-9C39-493D-996E-52EF3F1D2329}">
      <dgm:prSet/>
      <dgm:spPr/>
      <dgm:t>
        <a:bodyPr/>
        <a:lstStyle/>
        <a:p>
          <a:endParaRPr lang="pt-BR"/>
        </a:p>
      </dgm:t>
    </dgm:pt>
    <dgm:pt modelId="{148B7A34-123D-4E03-8A04-474E2B445FA9}" type="sibTrans" cxnId="{33E65239-9C39-493D-996E-52EF3F1D2329}">
      <dgm:prSet/>
      <dgm:spPr/>
      <dgm:t>
        <a:bodyPr/>
        <a:lstStyle/>
        <a:p>
          <a:endParaRPr lang="pt-BR"/>
        </a:p>
      </dgm:t>
    </dgm:pt>
    <dgm:pt modelId="{8D7EF630-205C-490F-944F-8BC3D4E917EA}">
      <dgm:prSet phldrT="[Texto]"/>
      <dgm:spPr/>
      <dgm:t>
        <a:bodyPr/>
        <a:lstStyle/>
        <a:p>
          <a:r>
            <a:rPr lang="pt-BR" dirty="0" smtClean="0"/>
            <a:t>Macro Objetivo: Atender ao cronograma de implantação do STN </a:t>
          </a:r>
          <a:endParaRPr lang="pt-BR" dirty="0"/>
        </a:p>
      </dgm:t>
    </dgm:pt>
    <dgm:pt modelId="{AAD059B3-DC3E-4794-B079-F5A5DDBC0935}" type="parTrans" cxnId="{26C68CBA-D6F9-436C-B3A7-1D26CCC09257}">
      <dgm:prSet/>
      <dgm:spPr/>
      <dgm:t>
        <a:bodyPr/>
        <a:lstStyle/>
        <a:p>
          <a:endParaRPr lang="pt-BR"/>
        </a:p>
      </dgm:t>
    </dgm:pt>
    <dgm:pt modelId="{C5022230-83AE-4618-AD76-0F3FE7F04ACD}" type="sibTrans" cxnId="{26C68CBA-D6F9-436C-B3A7-1D26CCC09257}">
      <dgm:prSet/>
      <dgm:spPr/>
      <dgm:t>
        <a:bodyPr/>
        <a:lstStyle/>
        <a:p>
          <a:endParaRPr lang="pt-BR"/>
        </a:p>
      </dgm:t>
    </dgm:pt>
    <dgm:pt modelId="{B8B6131E-ABF9-4524-BD6F-B05F5C485840}" type="pres">
      <dgm:prSet presAssocID="{49585860-19A4-41A9-849A-2FDC9230F7F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97B6F66-04A4-460F-BBC7-5DFC1FFCC94E}" type="pres">
      <dgm:prSet presAssocID="{CCF5181D-E695-4A8A-9E3F-561BE77B22BD}" presName="parentLin" presStyleCnt="0"/>
      <dgm:spPr/>
    </dgm:pt>
    <dgm:pt modelId="{DFF2C60E-5B8F-48DA-B37D-311895C2B684}" type="pres">
      <dgm:prSet presAssocID="{CCF5181D-E695-4A8A-9E3F-561BE77B22BD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61BD1EA7-3F8A-4B87-9DEC-1F323D93A00F}" type="pres">
      <dgm:prSet presAssocID="{CCF5181D-E695-4A8A-9E3F-561BE77B22B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F67BCD-B20B-47FC-8580-53167B464A55}" type="pres">
      <dgm:prSet presAssocID="{CCF5181D-E695-4A8A-9E3F-561BE77B22BD}" presName="negativeSpace" presStyleCnt="0"/>
      <dgm:spPr/>
    </dgm:pt>
    <dgm:pt modelId="{602EC147-8F5D-4D0F-A09F-5A4A06A02D72}" type="pres">
      <dgm:prSet presAssocID="{CCF5181D-E695-4A8A-9E3F-561BE77B22BD}" presName="childText" presStyleLbl="conFgAcc1" presStyleIdx="0" presStyleCnt="3">
        <dgm:presLayoutVars>
          <dgm:bulletEnabled val="1"/>
        </dgm:presLayoutVars>
      </dgm:prSet>
      <dgm:spPr/>
    </dgm:pt>
    <dgm:pt modelId="{ACF00B7F-B287-4A94-93D9-C66317C35215}" type="pres">
      <dgm:prSet presAssocID="{44F94721-FA83-48F1-920E-0C18A58A5C0D}" presName="spaceBetweenRectangles" presStyleCnt="0"/>
      <dgm:spPr/>
    </dgm:pt>
    <dgm:pt modelId="{304F1F59-6093-45D5-9781-D35B4CF5B6C3}" type="pres">
      <dgm:prSet presAssocID="{EA45FF9D-3B79-4BA2-AAE9-58819F1B7338}" presName="parentLin" presStyleCnt="0"/>
      <dgm:spPr/>
    </dgm:pt>
    <dgm:pt modelId="{8142CCD3-79B3-477C-A998-C1AF5096AB47}" type="pres">
      <dgm:prSet presAssocID="{EA45FF9D-3B79-4BA2-AAE9-58819F1B7338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5618FA70-859D-40B0-BC93-9C13B537798F}" type="pres">
      <dgm:prSet presAssocID="{EA45FF9D-3B79-4BA2-AAE9-58819F1B733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CCD1FEF-175D-48E9-B9DB-E1EA95A1E66F}" type="pres">
      <dgm:prSet presAssocID="{EA45FF9D-3B79-4BA2-AAE9-58819F1B7338}" presName="negativeSpace" presStyleCnt="0"/>
      <dgm:spPr/>
    </dgm:pt>
    <dgm:pt modelId="{FB6B9DAE-64F6-4194-9766-DC944FFEC853}" type="pres">
      <dgm:prSet presAssocID="{EA45FF9D-3B79-4BA2-AAE9-58819F1B7338}" presName="childText" presStyleLbl="conFgAcc1" presStyleIdx="1" presStyleCnt="3">
        <dgm:presLayoutVars>
          <dgm:bulletEnabled val="1"/>
        </dgm:presLayoutVars>
      </dgm:prSet>
      <dgm:spPr/>
    </dgm:pt>
    <dgm:pt modelId="{5FEF2F6F-B19F-44EF-A591-C51A976B4CBC}" type="pres">
      <dgm:prSet presAssocID="{148B7A34-123D-4E03-8A04-474E2B445FA9}" presName="spaceBetweenRectangles" presStyleCnt="0"/>
      <dgm:spPr/>
    </dgm:pt>
    <dgm:pt modelId="{B7B16CF9-CD6F-4D2D-8688-530FC1570DA2}" type="pres">
      <dgm:prSet presAssocID="{8D7EF630-205C-490F-944F-8BC3D4E917EA}" presName="parentLin" presStyleCnt="0"/>
      <dgm:spPr/>
    </dgm:pt>
    <dgm:pt modelId="{1199B3AF-E67F-4E0D-904B-AAC12B2CF050}" type="pres">
      <dgm:prSet presAssocID="{8D7EF630-205C-490F-944F-8BC3D4E917EA}" presName="parentLeftMargin" presStyleLbl="node1" presStyleIdx="1" presStyleCnt="3"/>
      <dgm:spPr/>
      <dgm:t>
        <a:bodyPr/>
        <a:lstStyle/>
        <a:p>
          <a:endParaRPr lang="pt-BR"/>
        </a:p>
      </dgm:t>
    </dgm:pt>
    <dgm:pt modelId="{D863D6C0-B8BA-4931-933B-B39CD48BA635}" type="pres">
      <dgm:prSet presAssocID="{8D7EF630-205C-490F-944F-8BC3D4E917E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2C9823-BCD6-4E97-8703-1D0CB5AA148E}" type="pres">
      <dgm:prSet presAssocID="{8D7EF630-205C-490F-944F-8BC3D4E917EA}" presName="negativeSpace" presStyleCnt="0"/>
      <dgm:spPr/>
    </dgm:pt>
    <dgm:pt modelId="{3D7B05FB-B025-4A76-AE1D-E52143908A43}" type="pres">
      <dgm:prSet presAssocID="{8D7EF630-205C-490F-944F-8BC3D4E917E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36E349B-C508-4173-8E58-E42FD4450724}" type="presOf" srcId="{8D7EF630-205C-490F-944F-8BC3D4E917EA}" destId="{D863D6C0-B8BA-4931-933B-B39CD48BA635}" srcOrd="1" destOrd="0" presId="urn:microsoft.com/office/officeart/2005/8/layout/list1"/>
    <dgm:cxn modelId="{E0D4F452-5A04-472E-A72B-705E21F2CAB2}" type="presOf" srcId="{49585860-19A4-41A9-849A-2FDC9230F7FE}" destId="{B8B6131E-ABF9-4524-BD6F-B05F5C485840}" srcOrd="0" destOrd="0" presId="urn:microsoft.com/office/officeart/2005/8/layout/list1"/>
    <dgm:cxn modelId="{563D5824-3303-4680-82AB-99B091408C88}" type="presOf" srcId="{8D7EF630-205C-490F-944F-8BC3D4E917EA}" destId="{1199B3AF-E67F-4E0D-904B-AAC12B2CF050}" srcOrd="0" destOrd="0" presId="urn:microsoft.com/office/officeart/2005/8/layout/list1"/>
    <dgm:cxn modelId="{33E65239-9C39-493D-996E-52EF3F1D2329}" srcId="{49585860-19A4-41A9-849A-2FDC9230F7FE}" destId="{EA45FF9D-3B79-4BA2-AAE9-58819F1B7338}" srcOrd="1" destOrd="0" parTransId="{9C101769-73DB-4B82-A368-7764801FCBD8}" sibTransId="{148B7A34-123D-4E03-8A04-474E2B445FA9}"/>
    <dgm:cxn modelId="{F392D6D7-F9CC-4E19-B4E5-1A837357592A}" type="presOf" srcId="{EA45FF9D-3B79-4BA2-AAE9-58819F1B7338}" destId="{8142CCD3-79B3-477C-A998-C1AF5096AB47}" srcOrd="0" destOrd="0" presId="urn:microsoft.com/office/officeart/2005/8/layout/list1"/>
    <dgm:cxn modelId="{D5A91558-DD4B-42C4-B9C0-CA3922969EE0}" type="presOf" srcId="{EA45FF9D-3B79-4BA2-AAE9-58819F1B7338}" destId="{5618FA70-859D-40B0-BC93-9C13B537798F}" srcOrd="1" destOrd="0" presId="urn:microsoft.com/office/officeart/2005/8/layout/list1"/>
    <dgm:cxn modelId="{528470FE-E15D-4A9F-9137-DA05B63F577B}" srcId="{49585860-19A4-41A9-849A-2FDC9230F7FE}" destId="{CCF5181D-E695-4A8A-9E3F-561BE77B22BD}" srcOrd="0" destOrd="0" parTransId="{9696CC43-6CE1-4BAD-B2E2-42C8587075D9}" sibTransId="{44F94721-FA83-48F1-920E-0C18A58A5C0D}"/>
    <dgm:cxn modelId="{26C68CBA-D6F9-436C-B3A7-1D26CCC09257}" srcId="{49585860-19A4-41A9-849A-2FDC9230F7FE}" destId="{8D7EF630-205C-490F-944F-8BC3D4E917EA}" srcOrd="2" destOrd="0" parTransId="{AAD059B3-DC3E-4794-B079-F5A5DDBC0935}" sibTransId="{C5022230-83AE-4618-AD76-0F3FE7F04ACD}"/>
    <dgm:cxn modelId="{1EC9CF15-8D3A-4040-9468-A2DF74AFB7A8}" type="presOf" srcId="{CCF5181D-E695-4A8A-9E3F-561BE77B22BD}" destId="{DFF2C60E-5B8F-48DA-B37D-311895C2B684}" srcOrd="0" destOrd="0" presId="urn:microsoft.com/office/officeart/2005/8/layout/list1"/>
    <dgm:cxn modelId="{1AC47108-3D8B-49F7-B825-AFE58734054F}" type="presOf" srcId="{CCF5181D-E695-4A8A-9E3F-561BE77B22BD}" destId="{61BD1EA7-3F8A-4B87-9DEC-1F323D93A00F}" srcOrd="1" destOrd="0" presId="urn:microsoft.com/office/officeart/2005/8/layout/list1"/>
    <dgm:cxn modelId="{D87FE148-A3EC-4C9C-A582-9DB3463C04BB}" type="presParOf" srcId="{B8B6131E-ABF9-4524-BD6F-B05F5C485840}" destId="{197B6F66-04A4-460F-BBC7-5DFC1FFCC94E}" srcOrd="0" destOrd="0" presId="urn:microsoft.com/office/officeart/2005/8/layout/list1"/>
    <dgm:cxn modelId="{BF70B103-3160-4FCF-82DD-B8FF8DE15EEE}" type="presParOf" srcId="{197B6F66-04A4-460F-BBC7-5DFC1FFCC94E}" destId="{DFF2C60E-5B8F-48DA-B37D-311895C2B684}" srcOrd="0" destOrd="0" presId="urn:microsoft.com/office/officeart/2005/8/layout/list1"/>
    <dgm:cxn modelId="{BD817175-A4E8-49BF-9C18-A507687394B9}" type="presParOf" srcId="{197B6F66-04A4-460F-BBC7-5DFC1FFCC94E}" destId="{61BD1EA7-3F8A-4B87-9DEC-1F323D93A00F}" srcOrd="1" destOrd="0" presId="urn:microsoft.com/office/officeart/2005/8/layout/list1"/>
    <dgm:cxn modelId="{725BF624-AC81-4354-8285-FA63059BE6D8}" type="presParOf" srcId="{B8B6131E-ABF9-4524-BD6F-B05F5C485840}" destId="{BEF67BCD-B20B-47FC-8580-53167B464A55}" srcOrd="1" destOrd="0" presId="urn:microsoft.com/office/officeart/2005/8/layout/list1"/>
    <dgm:cxn modelId="{4DE7546B-888F-4234-B925-26324CC4273C}" type="presParOf" srcId="{B8B6131E-ABF9-4524-BD6F-B05F5C485840}" destId="{602EC147-8F5D-4D0F-A09F-5A4A06A02D72}" srcOrd="2" destOrd="0" presId="urn:microsoft.com/office/officeart/2005/8/layout/list1"/>
    <dgm:cxn modelId="{D6534B2D-8FEB-4DC7-975D-20906D7517BF}" type="presParOf" srcId="{B8B6131E-ABF9-4524-BD6F-B05F5C485840}" destId="{ACF00B7F-B287-4A94-93D9-C66317C35215}" srcOrd="3" destOrd="0" presId="urn:microsoft.com/office/officeart/2005/8/layout/list1"/>
    <dgm:cxn modelId="{9EC63CFD-3A44-44F3-9996-27F212E52D9F}" type="presParOf" srcId="{B8B6131E-ABF9-4524-BD6F-B05F5C485840}" destId="{304F1F59-6093-45D5-9781-D35B4CF5B6C3}" srcOrd="4" destOrd="0" presId="urn:microsoft.com/office/officeart/2005/8/layout/list1"/>
    <dgm:cxn modelId="{12129C69-CBBA-4A90-9C40-A7891DEBC88C}" type="presParOf" srcId="{304F1F59-6093-45D5-9781-D35B4CF5B6C3}" destId="{8142CCD3-79B3-477C-A998-C1AF5096AB47}" srcOrd="0" destOrd="0" presId="urn:microsoft.com/office/officeart/2005/8/layout/list1"/>
    <dgm:cxn modelId="{B2D11F03-2DD2-4263-A0E9-85F4D8A7597B}" type="presParOf" srcId="{304F1F59-6093-45D5-9781-D35B4CF5B6C3}" destId="{5618FA70-859D-40B0-BC93-9C13B537798F}" srcOrd="1" destOrd="0" presId="urn:microsoft.com/office/officeart/2005/8/layout/list1"/>
    <dgm:cxn modelId="{ECF77C8D-57AD-4D9E-BC81-1BBC95518EA5}" type="presParOf" srcId="{B8B6131E-ABF9-4524-BD6F-B05F5C485840}" destId="{7CCD1FEF-175D-48E9-B9DB-E1EA95A1E66F}" srcOrd="5" destOrd="0" presId="urn:microsoft.com/office/officeart/2005/8/layout/list1"/>
    <dgm:cxn modelId="{09434014-2D7B-4E71-965D-B9410C8C1CE1}" type="presParOf" srcId="{B8B6131E-ABF9-4524-BD6F-B05F5C485840}" destId="{FB6B9DAE-64F6-4194-9766-DC944FFEC853}" srcOrd="6" destOrd="0" presId="urn:microsoft.com/office/officeart/2005/8/layout/list1"/>
    <dgm:cxn modelId="{E834CAAE-E888-40B4-BA8F-CBAA3C1A83F8}" type="presParOf" srcId="{B8B6131E-ABF9-4524-BD6F-B05F5C485840}" destId="{5FEF2F6F-B19F-44EF-A591-C51A976B4CBC}" srcOrd="7" destOrd="0" presId="urn:microsoft.com/office/officeart/2005/8/layout/list1"/>
    <dgm:cxn modelId="{99B074CE-6F8C-4C26-8B51-CF3419D7D75A}" type="presParOf" srcId="{B8B6131E-ABF9-4524-BD6F-B05F5C485840}" destId="{B7B16CF9-CD6F-4D2D-8688-530FC1570DA2}" srcOrd="8" destOrd="0" presId="urn:microsoft.com/office/officeart/2005/8/layout/list1"/>
    <dgm:cxn modelId="{B4703E9C-EFB1-4659-AD01-154F14E9677B}" type="presParOf" srcId="{B7B16CF9-CD6F-4D2D-8688-530FC1570DA2}" destId="{1199B3AF-E67F-4E0D-904B-AAC12B2CF050}" srcOrd="0" destOrd="0" presId="urn:microsoft.com/office/officeart/2005/8/layout/list1"/>
    <dgm:cxn modelId="{442C0B98-F294-4306-9A62-7FF22AABFC88}" type="presParOf" srcId="{B7B16CF9-CD6F-4D2D-8688-530FC1570DA2}" destId="{D863D6C0-B8BA-4931-933B-B39CD48BA635}" srcOrd="1" destOrd="0" presId="urn:microsoft.com/office/officeart/2005/8/layout/list1"/>
    <dgm:cxn modelId="{E11DD2AB-6AB9-4DF1-8404-BDBBBDE8BC7B}" type="presParOf" srcId="{B8B6131E-ABF9-4524-BD6F-B05F5C485840}" destId="{E92C9823-BCD6-4E97-8703-1D0CB5AA148E}" srcOrd="9" destOrd="0" presId="urn:microsoft.com/office/officeart/2005/8/layout/list1"/>
    <dgm:cxn modelId="{2F5E0BC7-A59D-4B5F-B44F-D687BD1BAF6E}" type="presParOf" srcId="{B8B6131E-ABF9-4524-BD6F-B05F5C485840}" destId="{3D7B05FB-B025-4A76-AE1D-E52143908A4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5C831A-CCF5-4391-A2BE-9DF065D37587}" type="doc">
      <dgm:prSet loTypeId="urn:microsoft.com/office/officeart/2005/8/layout/arrow2" loCatId="process" qsTypeId="urn:microsoft.com/office/officeart/2005/8/quickstyle/3d5" qsCatId="3D" csTypeId="urn:microsoft.com/office/officeart/2005/8/colors/colorful3" csCatId="colorful" phldr="1"/>
      <dgm:spPr/>
    </dgm:pt>
    <dgm:pt modelId="{1E3A074B-8EC3-4AC7-ADB8-C53A583CA2D1}">
      <dgm:prSet phldrT="[Text]" custT="1"/>
      <dgm:spPr/>
      <dgm:t>
        <a:bodyPr/>
        <a:lstStyle/>
        <a:p>
          <a:r>
            <a:rPr lang="pt-BR" sz="2000" dirty="0" smtClean="0"/>
            <a:t>Entrar Produção</a:t>
          </a:r>
          <a:endParaRPr lang="pt-BR" sz="2000" dirty="0"/>
        </a:p>
      </dgm:t>
    </dgm:pt>
    <dgm:pt modelId="{C3E70DF8-D297-401F-A070-1295F4388B0B}" type="parTrans" cxnId="{8C1AFE23-B091-4CE6-8284-0511812F213B}">
      <dgm:prSet/>
      <dgm:spPr/>
      <dgm:t>
        <a:bodyPr/>
        <a:lstStyle/>
        <a:p>
          <a:endParaRPr lang="pt-BR" sz="2400"/>
        </a:p>
      </dgm:t>
    </dgm:pt>
    <dgm:pt modelId="{13D421C7-F834-4141-85ED-0207D610A128}" type="sibTrans" cxnId="{8C1AFE23-B091-4CE6-8284-0511812F213B}">
      <dgm:prSet/>
      <dgm:spPr/>
      <dgm:t>
        <a:bodyPr/>
        <a:lstStyle/>
        <a:p>
          <a:endParaRPr lang="pt-BR" sz="2400"/>
        </a:p>
      </dgm:t>
    </dgm:pt>
    <dgm:pt modelId="{C7CCB8C4-BA8F-435B-96D2-651E5BBEE204}">
      <dgm:prSet phldrT="[Text]" custT="1"/>
      <dgm:spPr/>
      <dgm:t>
        <a:bodyPr/>
        <a:lstStyle/>
        <a:p>
          <a:r>
            <a:rPr lang="pt-BR" sz="2000" smtClean="0"/>
            <a:t>Entrar Produção</a:t>
          </a:r>
          <a:endParaRPr lang="pt-BR" sz="2000" dirty="0"/>
        </a:p>
      </dgm:t>
    </dgm:pt>
    <dgm:pt modelId="{AD18367E-C5DB-45A4-A27B-B15954C86D0F}" type="parTrans" cxnId="{679C1D1A-14EB-43D6-A6EB-15DB434BD9E3}">
      <dgm:prSet/>
      <dgm:spPr/>
      <dgm:t>
        <a:bodyPr/>
        <a:lstStyle/>
        <a:p>
          <a:endParaRPr lang="pt-BR" sz="2400"/>
        </a:p>
      </dgm:t>
    </dgm:pt>
    <dgm:pt modelId="{7D6A4EA2-7BAB-433A-B969-4D95C96F0274}" type="sibTrans" cxnId="{679C1D1A-14EB-43D6-A6EB-15DB434BD9E3}">
      <dgm:prSet/>
      <dgm:spPr/>
      <dgm:t>
        <a:bodyPr/>
        <a:lstStyle/>
        <a:p>
          <a:endParaRPr lang="pt-BR" sz="2400"/>
        </a:p>
      </dgm:t>
    </dgm:pt>
    <dgm:pt modelId="{A75DE5EA-0E88-4A1C-B1EA-B4EE477D7AA1}">
      <dgm:prSet phldrT="[Text]" custT="1"/>
      <dgm:spPr/>
      <dgm:t>
        <a:bodyPr/>
        <a:lstStyle/>
        <a:p>
          <a:r>
            <a:rPr lang="pt-BR" sz="2000" smtClean="0"/>
            <a:t>Entrar Produção</a:t>
          </a:r>
          <a:endParaRPr lang="pt-BR" sz="2000" dirty="0"/>
        </a:p>
      </dgm:t>
    </dgm:pt>
    <dgm:pt modelId="{48157EE2-9BD9-48FE-A422-276C84F2470D}" type="parTrans" cxnId="{D09152C8-0058-4F02-AE9F-59A443534AE8}">
      <dgm:prSet/>
      <dgm:spPr/>
      <dgm:t>
        <a:bodyPr/>
        <a:lstStyle/>
        <a:p>
          <a:endParaRPr lang="pt-BR" sz="2400"/>
        </a:p>
      </dgm:t>
    </dgm:pt>
    <dgm:pt modelId="{03226FF3-250B-4000-A0B5-00FF0F1D75A5}" type="sibTrans" cxnId="{D09152C8-0058-4F02-AE9F-59A443534AE8}">
      <dgm:prSet/>
      <dgm:spPr/>
      <dgm:t>
        <a:bodyPr/>
        <a:lstStyle/>
        <a:p>
          <a:endParaRPr lang="pt-BR" sz="2400"/>
        </a:p>
      </dgm:t>
    </dgm:pt>
    <dgm:pt modelId="{A39C9339-F7BC-4A9F-AF8A-3B9741B27413}">
      <dgm:prSet phldrT="[Text]" custT="1"/>
      <dgm:spPr/>
      <dgm:t>
        <a:bodyPr/>
        <a:lstStyle/>
        <a:p>
          <a:r>
            <a:rPr lang="pt-BR" sz="2000" dirty="0" smtClean="0"/>
            <a:t>Janeiro 2013</a:t>
          </a:r>
          <a:endParaRPr lang="pt-BR" sz="2000" dirty="0"/>
        </a:p>
      </dgm:t>
    </dgm:pt>
    <dgm:pt modelId="{26699644-3B9B-4794-926C-D854282146D8}" type="parTrans" cxnId="{BF777ED0-A485-405A-BFCD-E378EF965464}">
      <dgm:prSet/>
      <dgm:spPr/>
      <dgm:t>
        <a:bodyPr/>
        <a:lstStyle/>
        <a:p>
          <a:endParaRPr lang="pt-BR" sz="2400"/>
        </a:p>
      </dgm:t>
    </dgm:pt>
    <dgm:pt modelId="{3E2FBE5E-2D29-4C39-97D1-424264F1308F}" type="sibTrans" cxnId="{BF777ED0-A485-405A-BFCD-E378EF965464}">
      <dgm:prSet/>
      <dgm:spPr/>
      <dgm:t>
        <a:bodyPr/>
        <a:lstStyle/>
        <a:p>
          <a:endParaRPr lang="pt-BR" sz="2400"/>
        </a:p>
      </dgm:t>
    </dgm:pt>
    <dgm:pt modelId="{5175B6B0-3CA6-4535-A09B-108E0999A356}">
      <dgm:prSet phldrT="[Text]" custT="1"/>
      <dgm:spPr/>
      <dgm:t>
        <a:bodyPr/>
        <a:lstStyle/>
        <a:p>
          <a:r>
            <a:rPr lang="pt-BR" sz="2000" dirty="0" smtClean="0"/>
            <a:t>Janeiro 2014</a:t>
          </a:r>
          <a:endParaRPr lang="pt-BR" sz="2000" dirty="0"/>
        </a:p>
      </dgm:t>
    </dgm:pt>
    <dgm:pt modelId="{ECD96492-1092-4631-A208-D9A5DA08372E}" type="parTrans" cxnId="{345AD6EC-90F1-4BA3-A053-C21366541189}">
      <dgm:prSet/>
      <dgm:spPr/>
      <dgm:t>
        <a:bodyPr/>
        <a:lstStyle/>
        <a:p>
          <a:endParaRPr lang="pt-BR" sz="2400"/>
        </a:p>
      </dgm:t>
    </dgm:pt>
    <dgm:pt modelId="{F900535F-E882-46D4-B632-4B8ACBE851E4}" type="sibTrans" cxnId="{345AD6EC-90F1-4BA3-A053-C21366541189}">
      <dgm:prSet/>
      <dgm:spPr/>
      <dgm:t>
        <a:bodyPr/>
        <a:lstStyle/>
        <a:p>
          <a:endParaRPr lang="pt-BR" sz="2400"/>
        </a:p>
      </dgm:t>
    </dgm:pt>
    <dgm:pt modelId="{1982B446-3706-4711-A6F1-3DC4DFE59A3A}">
      <dgm:prSet phldrT="[Text]" custT="1"/>
      <dgm:spPr/>
      <dgm:t>
        <a:bodyPr/>
        <a:lstStyle/>
        <a:p>
          <a:r>
            <a:rPr lang="pt-BR" sz="2000" dirty="0" smtClean="0"/>
            <a:t>Desligamento </a:t>
          </a:r>
          <a:r>
            <a:rPr lang="pt-BR" sz="2000" dirty="0" err="1" smtClean="0"/>
            <a:t>SCPNet</a:t>
          </a:r>
          <a:endParaRPr lang="pt-BR" sz="2000" dirty="0"/>
        </a:p>
      </dgm:t>
    </dgm:pt>
    <dgm:pt modelId="{33D0F32B-ABD3-423A-818A-28D89377B172}" type="parTrans" cxnId="{7DD07C3D-EA79-49EE-93EE-865A49AB8425}">
      <dgm:prSet/>
      <dgm:spPr/>
      <dgm:t>
        <a:bodyPr/>
        <a:lstStyle/>
        <a:p>
          <a:endParaRPr lang="pt-BR"/>
        </a:p>
      </dgm:t>
    </dgm:pt>
    <dgm:pt modelId="{6C0374E5-7FC4-4DEF-BC17-94C58A35DE3F}" type="sibTrans" cxnId="{7DD07C3D-EA79-49EE-93EE-865A49AB8425}">
      <dgm:prSet/>
      <dgm:spPr/>
      <dgm:t>
        <a:bodyPr/>
        <a:lstStyle/>
        <a:p>
          <a:endParaRPr lang="pt-BR"/>
        </a:p>
      </dgm:t>
    </dgm:pt>
    <dgm:pt modelId="{BAD6DE81-DE4F-40EF-8526-A8F127A4BE33}">
      <dgm:prSet phldrT="[Text]" custT="1"/>
      <dgm:spPr/>
      <dgm:t>
        <a:bodyPr/>
        <a:lstStyle/>
        <a:p>
          <a:r>
            <a:rPr lang="pt-BR" sz="2000" dirty="0" smtClean="0"/>
            <a:t>Janeiro 2016</a:t>
          </a:r>
          <a:endParaRPr lang="pt-BR" sz="2000" dirty="0"/>
        </a:p>
      </dgm:t>
    </dgm:pt>
    <dgm:pt modelId="{3224C504-155F-4C9F-93C7-83D8D4CEC1B4}" type="parTrans" cxnId="{293E3154-15DE-4C13-93DE-664CEAB9F0AF}">
      <dgm:prSet/>
      <dgm:spPr/>
      <dgm:t>
        <a:bodyPr/>
        <a:lstStyle/>
        <a:p>
          <a:endParaRPr lang="pt-BR"/>
        </a:p>
      </dgm:t>
    </dgm:pt>
    <dgm:pt modelId="{6252B9CC-7427-40BA-B706-E629F53D4B22}" type="sibTrans" cxnId="{293E3154-15DE-4C13-93DE-664CEAB9F0AF}">
      <dgm:prSet/>
      <dgm:spPr/>
      <dgm:t>
        <a:bodyPr/>
        <a:lstStyle/>
        <a:p>
          <a:endParaRPr lang="pt-BR"/>
        </a:p>
      </dgm:t>
    </dgm:pt>
    <dgm:pt modelId="{9898FE38-DE6C-46BA-8D32-D767674AD978}">
      <dgm:prSet phldrT="[Text]" custT="1"/>
      <dgm:spPr/>
      <dgm:t>
        <a:bodyPr/>
        <a:lstStyle/>
        <a:p>
          <a:r>
            <a:rPr lang="pt-BR" sz="2000" dirty="0" smtClean="0"/>
            <a:t>Janeiro  2015</a:t>
          </a:r>
          <a:endParaRPr lang="pt-BR" sz="2000" dirty="0"/>
        </a:p>
      </dgm:t>
    </dgm:pt>
    <dgm:pt modelId="{6500A968-9A0E-4ACA-91E4-A3C5FA03BCC8}" type="parTrans" cxnId="{277398F3-A9DD-4822-A4A0-9408AA94EB41}">
      <dgm:prSet/>
      <dgm:spPr/>
      <dgm:t>
        <a:bodyPr/>
        <a:lstStyle/>
        <a:p>
          <a:endParaRPr lang="pt-BR"/>
        </a:p>
      </dgm:t>
    </dgm:pt>
    <dgm:pt modelId="{15E99FBC-5B51-4114-8E0B-C26E50C78603}" type="sibTrans" cxnId="{277398F3-A9DD-4822-A4A0-9408AA94EB41}">
      <dgm:prSet/>
      <dgm:spPr/>
      <dgm:t>
        <a:bodyPr/>
        <a:lstStyle/>
        <a:p>
          <a:endParaRPr lang="pt-BR"/>
        </a:p>
      </dgm:t>
    </dgm:pt>
    <dgm:pt modelId="{E220828C-C958-4FCF-B52F-02D7F5D17607}" type="pres">
      <dgm:prSet presAssocID="{455C831A-CCF5-4391-A2BE-9DF065D37587}" presName="arrowDiagram" presStyleCnt="0">
        <dgm:presLayoutVars>
          <dgm:chMax val="5"/>
          <dgm:dir/>
          <dgm:resizeHandles val="exact"/>
        </dgm:presLayoutVars>
      </dgm:prSet>
      <dgm:spPr/>
    </dgm:pt>
    <dgm:pt modelId="{82ED47FD-CD8E-4EC8-A7E3-BF3AC4BC5C1A}" type="pres">
      <dgm:prSet presAssocID="{455C831A-CCF5-4391-A2BE-9DF065D37587}" presName="arrow" presStyleLbl="bgShp" presStyleIdx="0" presStyleCnt="1" custScaleX="86792" custScaleY="86038"/>
      <dgm:spPr/>
      <dgm:t>
        <a:bodyPr/>
        <a:lstStyle/>
        <a:p>
          <a:endParaRPr lang="pt-BR"/>
        </a:p>
      </dgm:t>
    </dgm:pt>
    <dgm:pt modelId="{4566E19C-2577-409E-A34A-BB8B091D39D1}" type="pres">
      <dgm:prSet presAssocID="{455C831A-CCF5-4391-A2BE-9DF065D37587}" presName="arrowDiagram4" presStyleCnt="0"/>
      <dgm:spPr/>
    </dgm:pt>
    <dgm:pt modelId="{A94E7C76-C16F-47F1-B4F1-C2CF2270A7E9}" type="pres">
      <dgm:prSet presAssocID="{1E3A074B-8EC3-4AC7-ADB8-C53A583CA2D1}" presName="bullet4a" presStyleLbl="node1" presStyleIdx="0" presStyleCnt="4" custLinFactX="129" custLinFactNeighborX="100000" custLinFactNeighborY="9679"/>
      <dgm:spPr/>
    </dgm:pt>
    <dgm:pt modelId="{48F9B62B-8095-40B1-882D-7B164B0C8B69}" type="pres">
      <dgm:prSet presAssocID="{1E3A074B-8EC3-4AC7-ADB8-C53A583CA2D1}" presName="textBox4a" presStyleLbl="revTx" presStyleIdx="0" presStyleCnt="4" custScaleX="120677" custLinFactNeighborX="14676" custLinFactNeighborY="2972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CFC4447-43F4-414D-A014-8F5BDE3BC5FF}" type="pres">
      <dgm:prSet presAssocID="{C7CCB8C4-BA8F-435B-96D2-651E5BBEE204}" presName="bullet4b" presStyleLbl="node1" presStyleIdx="1" presStyleCnt="4" custLinFactNeighborX="-8158" custLinFactNeighborY="50683"/>
      <dgm:spPr/>
    </dgm:pt>
    <dgm:pt modelId="{389CF004-91C6-4868-93F7-537D5C97980B}" type="pres">
      <dgm:prSet presAssocID="{C7CCB8C4-BA8F-435B-96D2-651E5BBEE204}" presName="textBox4b" presStyleLbl="revTx" presStyleIdx="1" presStyleCnt="4" custScaleY="81565" custLinFactNeighborX="-9999" custLinFactNeighborY="1809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D49C94D-D2A4-4464-8383-D3C12F8B2538}" type="pres">
      <dgm:prSet presAssocID="{A75DE5EA-0E88-4A1C-B1EA-B4EE477D7AA1}" presName="bullet4c" presStyleLbl="node1" presStyleIdx="2" presStyleCnt="4" custLinFactNeighborX="-59466" custLinFactNeighborY="50213"/>
      <dgm:spPr/>
    </dgm:pt>
    <dgm:pt modelId="{5E71A06C-9747-4CAE-BA21-E9C2A4D6678D}" type="pres">
      <dgm:prSet presAssocID="{A75DE5EA-0E88-4A1C-B1EA-B4EE477D7AA1}" presName="textBox4c" presStyleLbl="revTx" presStyleIdx="2" presStyleCnt="4" custScaleY="60921" custLinFactNeighborX="-27627" custLinFactNeighborY="412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227355-A6E4-4C01-AB6A-08B68C0ABB91}" type="pres">
      <dgm:prSet presAssocID="{1982B446-3706-4711-A6F1-3DC4DFE59A3A}" presName="bullet4d" presStyleLbl="node1" presStyleIdx="3" presStyleCnt="4" custLinFactNeighborX="-57095" custLinFactNeighborY="36725"/>
      <dgm:spPr/>
    </dgm:pt>
    <dgm:pt modelId="{DB2CD8C7-A5B3-49A1-81CC-0EEDDDF3DB4E}" type="pres">
      <dgm:prSet presAssocID="{1982B446-3706-4711-A6F1-3DC4DFE59A3A}" presName="textBox4d" presStyleLbl="revTx" presStyleIdx="3" presStyleCnt="4" custScaleY="64549" custLinFactNeighborX="-31716" custLinFactNeighborY="372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77398F3-A9DD-4822-A4A0-9408AA94EB41}" srcId="{A75DE5EA-0E88-4A1C-B1EA-B4EE477D7AA1}" destId="{9898FE38-DE6C-46BA-8D32-D767674AD978}" srcOrd="0" destOrd="0" parTransId="{6500A968-9A0E-4ACA-91E4-A3C5FA03BCC8}" sibTransId="{15E99FBC-5B51-4114-8E0B-C26E50C78603}"/>
    <dgm:cxn modelId="{2583541F-F162-483D-B9B2-385C14B7D6E2}" type="presOf" srcId="{9898FE38-DE6C-46BA-8D32-D767674AD978}" destId="{5E71A06C-9747-4CAE-BA21-E9C2A4D6678D}" srcOrd="0" destOrd="1" presId="urn:microsoft.com/office/officeart/2005/8/layout/arrow2"/>
    <dgm:cxn modelId="{39ECB7E7-30E3-4A3C-AAF0-553A3160CF23}" type="presOf" srcId="{455C831A-CCF5-4391-A2BE-9DF065D37587}" destId="{E220828C-C958-4FCF-B52F-02D7F5D17607}" srcOrd="0" destOrd="0" presId="urn:microsoft.com/office/officeart/2005/8/layout/arrow2"/>
    <dgm:cxn modelId="{345AD6EC-90F1-4BA3-A053-C21366541189}" srcId="{C7CCB8C4-BA8F-435B-96D2-651E5BBEE204}" destId="{5175B6B0-3CA6-4535-A09B-108E0999A356}" srcOrd="0" destOrd="0" parTransId="{ECD96492-1092-4631-A208-D9A5DA08372E}" sibTransId="{F900535F-E882-46D4-B632-4B8ACBE851E4}"/>
    <dgm:cxn modelId="{8C1AFE23-B091-4CE6-8284-0511812F213B}" srcId="{455C831A-CCF5-4391-A2BE-9DF065D37587}" destId="{1E3A074B-8EC3-4AC7-ADB8-C53A583CA2D1}" srcOrd="0" destOrd="0" parTransId="{C3E70DF8-D297-401F-A070-1295F4388B0B}" sibTransId="{13D421C7-F834-4141-85ED-0207D610A128}"/>
    <dgm:cxn modelId="{FC06516A-52A5-4D36-B302-CBA7ED53FA18}" type="presOf" srcId="{C7CCB8C4-BA8F-435B-96D2-651E5BBEE204}" destId="{389CF004-91C6-4868-93F7-537D5C97980B}" srcOrd="0" destOrd="0" presId="urn:microsoft.com/office/officeart/2005/8/layout/arrow2"/>
    <dgm:cxn modelId="{6686FD9E-DB1E-41A9-BB5F-188F3F8748F3}" type="presOf" srcId="{A39C9339-F7BC-4A9F-AF8A-3B9741B27413}" destId="{48F9B62B-8095-40B1-882D-7B164B0C8B69}" srcOrd="0" destOrd="1" presId="urn:microsoft.com/office/officeart/2005/8/layout/arrow2"/>
    <dgm:cxn modelId="{FF43409D-6490-4DAC-9843-57BD11235D92}" type="presOf" srcId="{1E3A074B-8EC3-4AC7-ADB8-C53A583CA2D1}" destId="{48F9B62B-8095-40B1-882D-7B164B0C8B69}" srcOrd="0" destOrd="0" presId="urn:microsoft.com/office/officeart/2005/8/layout/arrow2"/>
    <dgm:cxn modelId="{3C905DEF-E67D-4C40-B05D-4060669E3B98}" type="presOf" srcId="{A75DE5EA-0E88-4A1C-B1EA-B4EE477D7AA1}" destId="{5E71A06C-9747-4CAE-BA21-E9C2A4D6678D}" srcOrd="0" destOrd="0" presId="urn:microsoft.com/office/officeart/2005/8/layout/arrow2"/>
    <dgm:cxn modelId="{BF777ED0-A485-405A-BFCD-E378EF965464}" srcId="{1E3A074B-8EC3-4AC7-ADB8-C53A583CA2D1}" destId="{A39C9339-F7BC-4A9F-AF8A-3B9741B27413}" srcOrd="0" destOrd="0" parTransId="{26699644-3B9B-4794-926C-D854282146D8}" sibTransId="{3E2FBE5E-2D29-4C39-97D1-424264F1308F}"/>
    <dgm:cxn modelId="{679C1D1A-14EB-43D6-A6EB-15DB434BD9E3}" srcId="{455C831A-CCF5-4391-A2BE-9DF065D37587}" destId="{C7CCB8C4-BA8F-435B-96D2-651E5BBEE204}" srcOrd="1" destOrd="0" parTransId="{AD18367E-C5DB-45A4-A27B-B15954C86D0F}" sibTransId="{7D6A4EA2-7BAB-433A-B969-4D95C96F0274}"/>
    <dgm:cxn modelId="{D09152C8-0058-4F02-AE9F-59A443534AE8}" srcId="{455C831A-CCF5-4391-A2BE-9DF065D37587}" destId="{A75DE5EA-0E88-4A1C-B1EA-B4EE477D7AA1}" srcOrd="2" destOrd="0" parTransId="{48157EE2-9BD9-48FE-A422-276C84F2470D}" sibTransId="{03226FF3-250B-4000-A0B5-00FF0F1D75A5}"/>
    <dgm:cxn modelId="{FE1744AC-C004-4578-94B6-93CA8D33C9E8}" type="presOf" srcId="{1982B446-3706-4711-A6F1-3DC4DFE59A3A}" destId="{DB2CD8C7-A5B3-49A1-81CC-0EEDDDF3DB4E}" srcOrd="0" destOrd="0" presId="urn:microsoft.com/office/officeart/2005/8/layout/arrow2"/>
    <dgm:cxn modelId="{7DD07C3D-EA79-49EE-93EE-865A49AB8425}" srcId="{455C831A-CCF5-4391-A2BE-9DF065D37587}" destId="{1982B446-3706-4711-A6F1-3DC4DFE59A3A}" srcOrd="3" destOrd="0" parTransId="{33D0F32B-ABD3-423A-818A-28D89377B172}" sibTransId="{6C0374E5-7FC4-4DEF-BC17-94C58A35DE3F}"/>
    <dgm:cxn modelId="{FDF899A6-3BC3-4400-9E4F-5AFB1A844A3B}" type="presOf" srcId="{BAD6DE81-DE4F-40EF-8526-A8F127A4BE33}" destId="{DB2CD8C7-A5B3-49A1-81CC-0EEDDDF3DB4E}" srcOrd="0" destOrd="1" presId="urn:microsoft.com/office/officeart/2005/8/layout/arrow2"/>
    <dgm:cxn modelId="{293E3154-15DE-4C13-93DE-664CEAB9F0AF}" srcId="{1982B446-3706-4711-A6F1-3DC4DFE59A3A}" destId="{BAD6DE81-DE4F-40EF-8526-A8F127A4BE33}" srcOrd="0" destOrd="0" parTransId="{3224C504-155F-4C9F-93C7-83D8D4CEC1B4}" sibTransId="{6252B9CC-7427-40BA-B706-E629F53D4B22}"/>
    <dgm:cxn modelId="{F0DD8F9B-E674-4A01-8891-20D1632F36B0}" type="presOf" srcId="{5175B6B0-3CA6-4535-A09B-108E0999A356}" destId="{389CF004-91C6-4868-93F7-537D5C97980B}" srcOrd="0" destOrd="1" presId="urn:microsoft.com/office/officeart/2005/8/layout/arrow2"/>
    <dgm:cxn modelId="{CDB3CFA4-6064-4BD5-9F4C-2C85AFCC5E37}" type="presParOf" srcId="{E220828C-C958-4FCF-B52F-02D7F5D17607}" destId="{82ED47FD-CD8E-4EC8-A7E3-BF3AC4BC5C1A}" srcOrd="0" destOrd="0" presId="urn:microsoft.com/office/officeart/2005/8/layout/arrow2"/>
    <dgm:cxn modelId="{019C372E-51B0-4A64-8D12-B92827204091}" type="presParOf" srcId="{E220828C-C958-4FCF-B52F-02D7F5D17607}" destId="{4566E19C-2577-409E-A34A-BB8B091D39D1}" srcOrd="1" destOrd="0" presId="urn:microsoft.com/office/officeart/2005/8/layout/arrow2"/>
    <dgm:cxn modelId="{F63AFE94-9D44-4F29-B597-D95FB9299962}" type="presParOf" srcId="{4566E19C-2577-409E-A34A-BB8B091D39D1}" destId="{A94E7C76-C16F-47F1-B4F1-C2CF2270A7E9}" srcOrd="0" destOrd="0" presId="urn:microsoft.com/office/officeart/2005/8/layout/arrow2"/>
    <dgm:cxn modelId="{BA13245D-CFE8-45D3-9491-2DAB17EF0D6E}" type="presParOf" srcId="{4566E19C-2577-409E-A34A-BB8B091D39D1}" destId="{48F9B62B-8095-40B1-882D-7B164B0C8B69}" srcOrd="1" destOrd="0" presId="urn:microsoft.com/office/officeart/2005/8/layout/arrow2"/>
    <dgm:cxn modelId="{DB1146F8-D39D-414A-9CF9-6A190489E3D5}" type="presParOf" srcId="{4566E19C-2577-409E-A34A-BB8B091D39D1}" destId="{0CFC4447-43F4-414D-A014-8F5BDE3BC5FF}" srcOrd="2" destOrd="0" presId="urn:microsoft.com/office/officeart/2005/8/layout/arrow2"/>
    <dgm:cxn modelId="{4EAE93DF-D1D8-439F-A7A4-04F4ADC77F35}" type="presParOf" srcId="{4566E19C-2577-409E-A34A-BB8B091D39D1}" destId="{389CF004-91C6-4868-93F7-537D5C97980B}" srcOrd="3" destOrd="0" presId="urn:microsoft.com/office/officeart/2005/8/layout/arrow2"/>
    <dgm:cxn modelId="{DF36619F-1E30-48CA-99BE-7AE13179E737}" type="presParOf" srcId="{4566E19C-2577-409E-A34A-BB8B091D39D1}" destId="{8D49C94D-D2A4-4464-8383-D3C12F8B2538}" srcOrd="4" destOrd="0" presId="urn:microsoft.com/office/officeart/2005/8/layout/arrow2"/>
    <dgm:cxn modelId="{2273E46E-B1C6-4185-AEA7-543C97CE2939}" type="presParOf" srcId="{4566E19C-2577-409E-A34A-BB8B091D39D1}" destId="{5E71A06C-9747-4CAE-BA21-E9C2A4D6678D}" srcOrd="5" destOrd="0" presId="urn:microsoft.com/office/officeart/2005/8/layout/arrow2"/>
    <dgm:cxn modelId="{D524FB1C-816C-4B96-A0A1-480BF199AA9B}" type="presParOf" srcId="{4566E19C-2577-409E-A34A-BB8B091D39D1}" destId="{A9227355-A6E4-4C01-AB6A-08B68C0ABB91}" srcOrd="6" destOrd="0" presId="urn:microsoft.com/office/officeart/2005/8/layout/arrow2"/>
    <dgm:cxn modelId="{FD2DA74F-B5FE-44FB-8CF1-2D7D93C839E9}" type="presParOf" srcId="{4566E19C-2577-409E-A34A-BB8B091D39D1}" destId="{DB2CD8C7-A5B3-49A1-81CC-0EEDDDF3DB4E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1CE215-7E84-4BDF-9559-D80C42090137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0B3B5EC0-FD01-4CC0-8B28-FDDB7AB9D31B}">
      <dgm:prSet phldrT="[Texto]"/>
      <dgm:spPr/>
      <dgm:t>
        <a:bodyPr/>
        <a:lstStyle/>
        <a:p>
          <a:r>
            <a:rPr lang="pt-BR" dirty="0" smtClean="0"/>
            <a:t>G</a:t>
          </a:r>
          <a:endParaRPr lang="pt-BR" dirty="0"/>
        </a:p>
      </dgm:t>
    </dgm:pt>
    <dgm:pt modelId="{8A2AC7E9-E828-45F4-8702-6F90602E67B9}" type="parTrans" cxnId="{560AE2B0-99CD-4F69-8A8D-EDCE2C704143}">
      <dgm:prSet/>
      <dgm:spPr/>
      <dgm:t>
        <a:bodyPr/>
        <a:lstStyle/>
        <a:p>
          <a:endParaRPr lang="pt-BR"/>
        </a:p>
      </dgm:t>
    </dgm:pt>
    <dgm:pt modelId="{48A12A45-9E76-462C-8BCC-EF047B6AA76F}" type="sibTrans" cxnId="{560AE2B0-99CD-4F69-8A8D-EDCE2C70414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CD5E5FDB-6B31-4F66-91CA-1475DCD679AA}">
      <dgm:prSet phldrT="[Texto]"/>
      <dgm:spPr/>
      <dgm:t>
        <a:bodyPr/>
        <a:lstStyle/>
        <a:p>
          <a:r>
            <a:rPr lang="pt-BR" dirty="0" smtClean="0"/>
            <a:t>C</a:t>
          </a:r>
          <a:endParaRPr lang="pt-BR" dirty="0"/>
        </a:p>
      </dgm:t>
    </dgm:pt>
    <dgm:pt modelId="{7B2CB7B8-71EF-497B-98C9-64D2F3EEFF76}" type="parTrans" cxnId="{B8639EEC-4C11-44EF-83BD-FB3104EE954E}">
      <dgm:prSet/>
      <dgm:spPr/>
      <dgm:t>
        <a:bodyPr/>
        <a:lstStyle/>
        <a:p>
          <a:endParaRPr lang="pt-BR"/>
        </a:p>
      </dgm:t>
    </dgm:pt>
    <dgm:pt modelId="{5A7EBC72-249D-4607-BA96-D146EF06585B}" type="sibTrans" cxnId="{B8639EEC-4C11-44EF-83BD-FB3104EE954E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pt-BR"/>
        </a:p>
      </dgm:t>
    </dgm:pt>
    <dgm:pt modelId="{DF84990C-1C81-4BC3-ACB0-26BE3E408230}">
      <dgm:prSet phldrT="[Texto]"/>
      <dgm:spPr/>
      <dgm:t>
        <a:bodyPr/>
        <a:lstStyle/>
        <a:p>
          <a:r>
            <a:rPr lang="pt-BR" dirty="0" smtClean="0"/>
            <a:t>S</a:t>
          </a:r>
          <a:endParaRPr lang="pt-BR" dirty="0"/>
        </a:p>
      </dgm:t>
    </dgm:pt>
    <dgm:pt modelId="{3F45352E-D886-4A8A-AFFC-6A69F205805B}" type="parTrans" cxnId="{67E9BF84-D64D-4F4F-A4C9-B9E379372C3C}">
      <dgm:prSet/>
      <dgm:spPr/>
      <dgm:t>
        <a:bodyPr/>
        <a:lstStyle/>
        <a:p>
          <a:endParaRPr lang="pt-BR"/>
        </a:p>
      </dgm:t>
    </dgm:pt>
    <dgm:pt modelId="{95DC95CC-0D17-4C16-9623-98EA1181C4C2}" type="sibTrans" cxnId="{67E9BF84-D64D-4F4F-A4C9-B9E379372C3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pt-BR"/>
        </a:p>
      </dgm:t>
    </dgm:pt>
    <dgm:pt modelId="{F95C4974-07F9-4724-B099-B33A4087BA1D}" type="pres">
      <dgm:prSet presAssocID="{E11CE215-7E84-4BDF-9559-D80C4209013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pt-BR"/>
        </a:p>
      </dgm:t>
    </dgm:pt>
    <dgm:pt modelId="{B41B8005-9574-49D0-BF1F-D93EDDBE614D}" type="pres">
      <dgm:prSet presAssocID="{0B3B5EC0-FD01-4CC0-8B28-FDDB7AB9D31B}" presName="text1" presStyleCnt="0"/>
      <dgm:spPr/>
    </dgm:pt>
    <dgm:pt modelId="{8673B7CA-BA72-456C-B985-54598660189E}" type="pres">
      <dgm:prSet presAssocID="{0B3B5EC0-FD01-4CC0-8B28-FDDB7AB9D31B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CA9124-11E7-49A2-9D5C-DB7F959D869B}" type="pres">
      <dgm:prSet presAssocID="{0B3B5EC0-FD01-4CC0-8B28-FDDB7AB9D31B}" presName="textaccent1" presStyleCnt="0"/>
      <dgm:spPr/>
    </dgm:pt>
    <dgm:pt modelId="{7553468C-A84A-4DCC-A233-BCA5F18227DE}" type="pres">
      <dgm:prSet presAssocID="{0B3B5EC0-FD01-4CC0-8B28-FDDB7AB9D31B}" presName="accentRepeatNode" presStyleLbl="solidAlignAcc1" presStyleIdx="0" presStyleCnt="6"/>
      <dgm:spPr/>
    </dgm:pt>
    <dgm:pt modelId="{9C41520F-AE44-4F30-9601-8C52A0A9884E}" type="pres">
      <dgm:prSet presAssocID="{48A12A45-9E76-462C-8BCC-EF047B6AA76F}" presName="image1" presStyleCnt="0"/>
      <dgm:spPr/>
    </dgm:pt>
    <dgm:pt modelId="{A1D465D5-B76A-4A54-AFDF-1D43AA68E99F}" type="pres">
      <dgm:prSet presAssocID="{48A12A45-9E76-462C-8BCC-EF047B6AA76F}" presName="imageRepeatNode" presStyleLbl="alignAcc1" presStyleIdx="0" presStyleCnt="3"/>
      <dgm:spPr/>
      <dgm:t>
        <a:bodyPr/>
        <a:lstStyle/>
        <a:p>
          <a:endParaRPr lang="pt-BR"/>
        </a:p>
      </dgm:t>
    </dgm:pt>
    <dgm:pt modelId="{57EA19A1-59C9-4ABF-B301-0B073B63FD0F}" type="pres">
      <dgm:prSet presAssocID="{48A12A45-9E76-462C-8BCC-EF047B6AA76F}" presName="imageaccent1" presStyleCnt="0"/>
      <dgm:spPr/>
    </dgm:pt>
    <dgm:pt modelId="{27AF4B31-73A0-48E8-B2EF-25DF4BB8AE07}" type="pres">
      <dgm:prSet presAssocID="{48A12A45-9E76-462C-8BCC-EF047B6AA76F}" presName="accentRepeatNode" presStyleLbl="solidAlignAcc1" presStyleIdx="1" presStyleCnt="6"/>
      <dgm:spPr/>
    </dgm:pt>
    <dgm:pt modelId="{5DD6F4F4-2F80-43A0-B942-D64AFA1FCE50}" type="pres">
      <dgm:prSet presAssocID="{CD5E5FDB-6B31-4F66-91CA-1475DCD679AA}" presName="text2" presStyleCnt="0"/>
      <dgm:spPr/>
    </dgm:pt>
    <dgm:pt modelId="{5529BD1B-C87F-4457-9FB6-E4917AA1B042}" type="pres">
      <dgm:prSet presAssocID="{CD5E5FDB-6B31-4F66-91CA-1475DCD679A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27D0E3-9E2B-49C0-BE82-7D5C6F08F5B9}" type="pres">
      <dgm:prSet presAssocID="{CD5E5FDB-6B31-4F66-91CA-1475DCD679AA}" presName="textaccent2" presStyleCnt="0"/>
      <dgm:spPr/>
    </dgm:pt>
    <dgm:pt modelId="{44EFCD02-D19E-42CA-B9F9-4C19EDAEDAD8}" type="pres">
      <dgm:prSet presAssocID="{CD5E5FDB-6B31-4F66-91CA-1475DCD679AA}" presName="accentRepeatNode" presStyleLbl="solidAlignAcc1" presStyleIdx="2" presStyleCnt="6"/>
      <dgm:spPr/>
    </dgm:pt>
    <dgm:pt modelId="{8AFB7643-EEF1-440B-9737-223977B1AF07}" type="pres">
      <dgm:prSet presAssocID="{5A7EBC72-249D-4607-BA96-D146EF06585B}" presName="image2" presStyleCnt="0"/>
      <dgm:spPr/>
    </dgm:pt>
    <dgm:pt modelId="{D05F262F-1DFB-47BE-A429-396A400C53F6}" type="pres">
      <dgm:prSet presAssocID="{5A7EBC72-249D-4607-BA96-D146EF06585B}" presName="imageRepeatNode" presStyleLbl="alignAcc1" presStyleIdx="1" presStyleCnt="3"/>
      <dgm:spPr/>
      <dgm:t>
        <a:bodyPr/>
        <a:lstStyle/>
        <a:p>
          <a:endParaRPr lang="pt-BR"/>
        </a:p>
      </dgm:t>
    </dgm:pt>
    <dgm:pt modelId="{74141E00-CC03-44E5-A26A-EA99DD888383}" type="pres">
      <dgm:prSet presAssocID="{5A7EBC72-249D-4607-BA96-D146EF06585B}" presName="imageaccent2" presStyleCnt="0"/>
      <dgm:spPr/>
    </dgm:pt>
    <dgm:pt modelId="{59C4AF0B-2C85-4C04-8673-54F3BBCD26EE}" type="pres">
      <dgm:prSet presAssocID="{5A7EBC72-249D-4607-BA96-D146EF06585B}" presName="accentRepeatNode" presStyleLbl="solidAlignAcc1" presStyleIdx="3" presStyleCnt="6"/>
      <dgm:spPr/>
    </dgm:pt>
    <dgm:pt modelId="{8C10BE43-C763-4179-AF60-D0D742338F31}" type="pres">
      <dgm:prSet presAssocID="{DF84990C-1C81-4BC3-ACB0-26BE3E408230}" presName="text3" presStyleCnt="0"/>
      <dgm:spPr/>
    </dgm:pt>
    <dgm:pt modelId="{A4984D76-CEE1-4317-9821-56C3958A1355}" type="pres">
      <dgm:prSet presAssocID="{DF84990C-1C81-4BC3-ACB0-26BE3E408230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1C8C04-6936-4337-879E-22F7ED24DCE6}" type="pres">
      <dgm:prSet presAssocID="{DF84990C-1C81-4BC3-ACB0-26BE3E408230}" presName="textaccent3" presStyleCnt="0"/>
      <dgm:spPr/>
    </dgm:pt>
    <dgm:pt modelId="{FE20188B-E399-48B8-A34D-F18A1FA28DC7}" type="pres">
      <dgm:prSet presAssocID="{DF84990C-1C81-4BC3-ACB0-26BE3E408230}" presName="accentRepeatNode" presStyleLbl="solidAlignAcc1" presStyleIdx="4" presStyleCnt="6"/>
      <dgm:spPr/>
    </dgm:pt>
    <dgm:pt modelId="{9B42EA5D-8003-49E3-9A40-472D859ADFB0}" type="pres">
      <dgm:prSet presAssocID="{95DC95CC-0D17-4C16-9623-98EA1181C4C2}" presName="image3" presStyleCnt="0"/>
      <dgm:spPr/>
    </dgm:pt>
    <dgm:pt modelId="{65EFFDB7-E89C-4727-9251-02F7A6665DA6}" type="pres">
      <dgm:prSet presAssocID="{95DC95CC-0D17-4C16-9623-98EA1181C4C2}" presName="imageRepeatNode" presStyleLbl="alignAcc1" presStyleIdx="2" presStyleCnt="3" custLinFactNeighborX="2699" custLinFactNeighborY="1423"/>
      <dgm:spPr/>
      <dgm:t>
        <a:bodyPr/>
        <a:lstStyle/>
        <a:p>
          <a:endParaRPr lang="pt-BR"/>
        </a:p>
      </dgm:t>
    </dgm:pt>
    <dgm:pt modelId="{3B3B5CDD-1E4F-462D-A881-1A6D6B57B1DA}" type="pres">
      <dgm:prSet presAssocID="{95DC95CC-0D17-4C16-9623-98EA1181C4C2}" presName="imageaccent3" presStyleCnt="0"/>
      <dgm:spPr/>
    </dgm:pt>
    <dgm:pt modelId="{29F895A1-3A28-475F-B9B5-4A53EB2FE25A}" type="pres">
      <dgm:prSet presAssocID="{95DC95CC-0D17-4C16-9623-98EA1181C4C2}" presName="accentRepeatNode" presStyleLbl="solidAlignAcc1" presStyleIdx="5" presStyleCnt="6"/>
      <dgm:spPr/>
    </dgm:pt>
  </dgm:ptLst>
  <dgm:cxnLst>
    <dgm:cxn modelId="{B8639EEC-4C11-44EF-83BD-FB3104EE954E}" srcId="{E11CE215-7E84-4BDF-9559-D80C42090137}" destId="{CD5E5FDB-6B31-4F66-91CA-1475DCD679AA}" srcOrd="1" destOrd="0" parTransId="{7B2CB7B8-71EF-497B-98C9-64D2F3EEFF76}" sibTransId="{5A7EBC72-249D-4607-BA96-D146EF06585B}"/>
    <dgm:cxn modelId="{AB17D1F1-9651-4832-8BB2-9C60B90CA752}" type="presOf" srcId="{48A12A45-9E76-462C-8BCC-EF047B6AA76F}" destId="{A1D465D5-B76A-4A54-AFDF-1D43AA68E99F}" srcOrd="0" destOrd="0" presId="urn:microsoft.com/office/officeart/2008/layout/HexagonCluster"/>
    <dgm:cxn modelId="{560AE2B0-99CD-4F69-8A8D-EDCE2C704143}" srcId="{E11CE215-7E84-4BDF-9559-D80C42090137}" destId="{0B3B5EC0-FD01-4CC0-8B28-FDDB7AB9D31B}" srcOrd="0" destOrd="0" parTransId="{8A2AC7E9-E828-45F4-8702-6F90602E67B9}" sibTransId="{48A12A45-9E76-462C-8BCC-EF047B6AA76F}"/>
    <dgm:cxn modelId="{67E9BF84-D64D-4F4F-A4C9-B9E379372C3C}" srcId="{E11CE215-7E84-4BDF-9559-D80C42090137}" destId="{DF84990C-1C81-4BC3-ACB0-26BE3E408230}" srcOrd="2" destOrd="0" parTransId="{3F45352E-D886-4A8A-AFFC-6A69F205805B}" sibTransId="{95DC95CC-0D17-4C16-9623-98EA1181C4C2}"/>
    <dgm:cxn modelId="{AF8D8E3D-67B3-45AC-A517-309ED17A5358}" type="presOf" srcId="{0B3B5EC0-FD01-4CC0-8B28-FDDB7AB9D31B}" destId="{8673B7CA-BA72-456C-B985-54598660189E}" srcOrd="0" destOrd="0" presId="urn:microsoft.com/office/officeart/2008/layout/HexagonCluster"/>
    <dgm:cxn modelId="{3AB56FF2-275A-4D63-8FB6-2B593775E5FC}" type="presOf" srcId="{E11CE215-7E84-4BDF-9559-D80C42090137}" destId="{F95C4974-07F9-4724-B099-B33A4087BA1D}" srcOrd="0" destOrd="0" presId="urn:microsoft.com/office/officeart/2008/layout/HexagonCluster"/>
    <dgm:cxn modelId="{B7F4108B-88D0-4EBD-831F-F18482E9618A}" type="presOf" srcId="{95DC95CC-0D17-4C16-9623-98EA1181C4C2}" destId="{65EFFDB7-E89C-4727-9251-02F7A6665DA6}" srcOrd="0" destOrd="0" presId="urn:microsoft.com/office/officeart/2008/layout/HexagonCluster"/>
    <dgm:cxn modelId="{9E7E3D5F-4197-46AC-81E7-37E8EA143039}" type="presOf" srcId="{CD5E5FDB-6B31-4F66-91CA-1475DCD679AA}" destId="{5529BD1B-C87F-4457-9FB6-E4917AA1B042}" srcOrd="0" destOrd="0" presId="urn:microsoft.com/office/officeart/2008/layout/HexagonCluster"/>
    <dgm:cxn modelId="{8DE7F562-BF3C-4BB6-B007-5038F836E2B8}" type="presOf" srcId="{5A7EBC72-249D-4607-BA96-D146EF06585B}" destId="{D05F262F-1DFB-47BE-A429-396A400C53F6}" srcOrd="0" destOrd="0" presId="urn:microsoft.com/office/officeart/2008/layout/HexagonCluster"/>
    <dgm:cxn modelId="{807EA748-B8C5-4124-AA17-BFCD66CC0307}" type="presOf" srcId="{DF84990C-1C81-4BC3-ACB0-26BE3E408230}" destId="{A4984D76-CEE1-4317-9821-56C3958A1355}" srcOrd="0" destOrd="0" presId="urn:microsoft.com/office/officeart/2008/layout/HexagonCluster"/>
    <dgm:cxn modelId="{EC7841D8-557A-4CA2-AE58-A172D13B4CE3}" type="presParOf" srcId="{F95C4974-07F9-4724-B099-B33A4087BA1D}" destId="{B41B8005-9574-49D0-BF1F-D93EDDBE614D}" srcOrd="0" destOrd="0" presId="urn:microsoft.com/office/officeart/2008/layout/HexagonCluster"/>
    <dgm:cxn modelId="{B33C3612-DEDA-4E65-8898-342FE82ACD8D}" type="presParOf" srcId="{B41B8005-9574-49D0-BF1F-D93EDDBE614D}" destId="{8673B7CA-BA72-456C-B985-54598660189E}" srcOrd="0" destOrd="0" presId="urn:microsoft.com/office/officeart/2008/layout/HexagonCluster"/>
    <dgm:cxn modelId="{17F4BC6B-B500-4516-A5F7-9F2F5DEDABC9}" type="presParOf" srcId="{F95C4974-07F9-4724-B099-B33A4087BA1D}" destId="{6ECA9124-11E7-49A2-9D5C-DB7F959D869B}" srcOrd="1" destOrd="0" presId="urn:microsoft.com/office/officeart/2008/layout/HexagonCluster"/>
    <dgm:cxn modelId="{47C10B23-2831-43D3-9087-568887820A5B}" type="presParOf" srcId="{6ECA9124-11E7-49A2-9D5C-DB7F959D869B}" destId="{7553468C-A84A-4DCC-A233-BCA5F18227DE}" srcOrd="0" destOrd="0" presId="urn:microsoft.com/office/officeart/2008/layout/HexagonCluster"/>
    <dgm:cxn modelId="{F6950F33-0302-4F26-B914-6EDAFE054971}" type="presParOf" srcId="{F95C4974-07F9-4724-B099-B33A4087BA1D}" destId="{9C41520F-AE44-4F30-9601-8C52A0A9884E}" srcOrd="2" destOrd="0" presId="urn:microsoft.com/office/officeart/2008/layout/HexagonCluster"/>
    <dgm:cxn modelId="{8FA55F95-DCE5-4500-8B2E-E5ADC1B71D6A}" type="presParOf" srcId="{9C41520F-AE44-4F30-9601-8C52A0A9884E}" destId="{A1D465D5-B76A-4A54-AFDF-1D43AA68E99F}" srcOrd="0" destOrd="0" presId="urn:microsoft.com/office/officeart/2008/layout/HexagonCluster"/>
    <dgm:cxn modelId="{80320250-F0C3-4E52-9DE0-5CCE5AB56780}" type="presParOf" srcId="{F95C4974-07F9-4724-B099-B33A4087BA1D}" destId="{57EA19A1-59C9-4ABF-B301-0B073B63FD0F}" srcOrd="3" destOrd="0" presId="urn:microsoft.com/office/officeart/2008/layout/HexagonCluster"/>
    <dgm:cxn modelId="{006168AF-4354-46F0-B0BA-A66A21284E11}" type="presParOf" srcId="{57EA19A1-59C9-4ABF-B301-0B073B63FD0F}" destId="{27AF4B31-73A0-48E8-B2EF-25DF4BB8AE07}" srcOrd="0" destOrd="0" presId="urn:microsoft.com/office/officeart/2008/layout/HexagonCluster"/>
    <dgm:cxn modelId="{8C67B6EC-230B-44D4-9F3F-6D2D3EF4EB1D}" type="presParOf" srcId="{F95C4974-07F9-4724-B099-B33A4087BA1D}" destId="{5DD6F4F4-2F80-43A0-B942-D64AFA1FCE50}" srcOrd="4" destOrd="0" presId="urn:microsoft.com/office/officeart/2008/layout/HexagonCluster"/>
    <dgm:cxn modelId="{4656176E-8DD9-41C3-BEA3-0BDDC146C653}" type="presParOf" srcId="{5DD6F4F4-2F80-43A0-B942-D64AFA1FCE50}" destId="{5529BD1B-C87F-4457-9FB6-E4917AA1B042}" srcOrd="0" destOrd="0" presId="urn:microsoft.com/office/officeart/2008/layout/HexagonCluster"/>
    <dgm:cxn modelId="{A3058E56-4F63-44E0-A913-3B98E9BC680C}" type="presParOf" srcId="{F95C4974-07F9-4724-B099-B33A4087BA1D}" destId="{F327D0E3-9E2B-49C0-BE82-7D5C6F08F5B9}" srcOrd="5" destOrd="0" presId="urn:microsoft.com/office/officeart/2008/layout/HexagonCluster"/>
    <dgm:cxn modelId="{E33928AA-2F13-4BE1-A400-6C980D1925A2}" type="presParOf" srcId="{F327D0E3-9E2B-49C0-BE82-7D5C6F08F5B9}" destId="{44EFCD02-D19E-42CA-B9F9-4C19EDAEDAD8}" srcOrd="0" destOrd="0" presId="urn:microsoft.com/office/officeart/2008/layout/HexagonCluster"/>
    <dgm:cxn modelId="{BC9D5B75-90B8-4BB5-A500-7C607078B71B}" type="presParOf" srcId="{F95C4974-07F9-4724-B099-B33A4087BA1D}" destId="{8AFB7643-EEF1-440B-9737-223977B1AF07}" srcOrd="6" destOrd="0" presId="urn:microsoft.com/office/officeart/2008/layout/HexagonCluster"/>
    <dgm:cxn modelId="{31464F50-D139-40D6-A8E1-90BB4A5C8506}" type="presParOf" srcId="{8AFB7643-EEF1-440B-9737-223977B1AF07}" destId="{D05F262F-1DFB-47BE-A429-396A400C53F6}" srcOrd="0" destOrd="0" presId="urn:microsoft.com/office/officeart/2008/layout/HexagonCluster"/>
    <dgm:cxn modelId="{D65F11B5-D501-4A04-8C1B-2F9F83B68C7E}" type="presParOf" srcId="{F95C4974-07F9-4724-B099-B33A4087BA1D}" destId="{74141E00-CC03-44E5-A26A-EA99DD888383}" srcOrd="7" destOrd="0" presId="urn:microsoft.com/office/officeart/2008/layout/HexagonCluster"/>
    <dgm:cxn modelId="{810069A5-7A1B-4E89-9B66-C4E1EA0EF6B7}" type="presParOf" srcId="{74141E00-CC03-44E5-A26A-EA99DD888383}" destId="{59C4AF0B-2C85-4C04-8673-54F3BBCD26EE}" srcOrd="0" destOrd="0" presId="urn:microsoft.com/office/officeart/2008/layout/HexagonCluster"/>
    <dgm:cxn modelId="{05AA753A-805B-4128-B3A0-06CA536A7310}" type="presParOf" srcId="{F95C4974-07F9-4724-B099-B33A4087BA1D}" destId="{8C10BE43-C763-4179-AF60-D0D742338F31}" srcOrd="8" destOrd="0" presId="urn:microsoft.com/office/officeart/2008/layout/HexagonCluster"/>
    <dgm:cxn modelId="{E1AC4ADD-787A-4385-811F-9059D35963A9}" type="presParOf" srcId="{8C10BE43-C763-4179-AF60-D0D742338F31}" destId="{A4984D76-CEE1-4317-9821-56C3958A1355}" srcOrd="0" destOrd="0" presId="urn:microsoft.com/office/officeart/2008/layout/HexagonCluster"/>
    <dgm:cxn modelId="{9FDB9442-B8D5-42D8-951C-0623DA9DCF73}" type="presParOf" srcId="{F95C4974-07F9-4724-B099-B33A4087BA1D}" destId="{AD1C8C04-6936-4337-879E-22F7ED24DCE6}" srcOrd="9" destOrd="0" presId="urn:microsoft.com/office/officeart/2008/layout/HexagonCluster"/>
    <dgm:cxn modelId="{270128A9-B30E-4585-B1D9-5691CCE3B34A}" type="presParOf" srcId="{AD1C8C04-6936-4337-879E-22F7ED24DCE6}" destId="{FE20188B-E399-48B8-A34D-F18A1FA28DC7}" srcOrd="0" destOrd="0" presId="urn:microsoft.com/office/officeart/2008/layout/HexagonCluster"/>
    <dgm:cxn modelId="{B4EB581D-0D05-4DAC-8F8D-1A0D75EEAC0D}" type="presParOf" srcId="{F95C4974-07F9-4724-B099-B33A4087BA1D}" destId="{9B42EA5D-8003-49E3-9A40-472D859ADFB0}" srcOrd="10" destOrd="0" presId="urn:microsoft.com/office/officeart/2008/layout/HexagonCluster"/>
    <dgm:cxn modelId="{5A42A77D-E304-400B-B80F-23571973C74A}" type="presParOf" srcId="{9B42EA5D-8003-49E3-9A40-472D859ADFB0}" destId="{65EFFDB7-E89C-4727-9251-02F7A6665DA6}" srcOrd="0" destOrd="0" presId="urn:microsoft.com/office/officeart/2008/layout/HexagonCluster"/>
    <dgm:cxn modelId="{E23CDA4F-5CEF-4F95-8C80-F48B47DB0B4C}" type="presParOf" srcId="{F95C4974-07F9-4724-B099-B33A4087BA1D}" destId="{3B3B5CDD-1E4F-462D-A881-1A6D6B57B1DA}" srcOrd="11" destOrd="0" presId="urn:microsoft.com/office/officeart/2008/layout/HexagonCluster"/>
    <dgm:cxn modelId="{88BB32C8-3EE3-49B8-BA90-06D83E1DF0AF}" type="presParOf" srcId="{3B3B5CDD-1E4F-462D-A881-1A6D6B57B1DA}" destId="{29F895A1-3A28-475F-B9B5-4A53EB2FE25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0451F69-3888-49C5-B601-228BBB6668BF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357AB308-4B84-46C5-807A-6C3B8C9FAD0A}">
      <dgm:prSet phldrT="[Texto]"/>
      <dgm:spPr/>
      <dgm:t>
        <a:bodyPr/>
        <a:lstStyle/>
        <a:p>
          <a:r>
            <a:rPr lang="pt-BR" dirty="0" smtClean="0"/>
            <a:t>Conjunto de 4 Aplicações</a:t>
          </a:r>
          <a:endParaRPr lang="pt-BR" dirty="0"/>
        </a:p>
      </dgm:t>
    </dgm:pt>
    <dgm:pt modelId="{F208AC17-3087-49AB-AFA9-B267059527D1}" type="parTrans" cxnId="{BEFB6761-D06A-4DC3-82FB-9FD51B73B10D}">
      <dgm:prSet/>
      <dgm:spPr/>
      <dgm:t>
        <a:bodyPr/>
        <a:lstStyle/>
        <a:p>
          <a:endParaRPr lang="pt-BR"/>
        </a:p>
      </dgm:t>
    </dgm:pt>
    <dgm:pt modelId="{5EF0B3C8-29FA-4A1A-98D7-DA5160D88912}" type="sibTrans" cxnId="{BEFB6761-D06A-4DC3-82FB-9FD51B73B10D}">
      <dgm:prSet/>
      <dgm:spPr/>
      <dgm:t>
        <a:bodyPr/>
        <a:lstStyle/>
        <a:p>
          <a:endParaRPr lang="pt-BR"/>
        </a:p>
      </dgm:t>
    </dgm:pt>
    <dgm:pt modelId="{BE336626-F48D-45B4-8A41-3CF5D002B626}">
      <dgm:prSet phldrT="[Texto]"/>
      <dgm:spPr/>
      <dgm:t>
        <a:bodyPr/>
        <a:lstStyle/>
        <a:p>
          <a:r>
            <a:rPr lang="pt-BR" dirty="0" smtClean="0"/>
            <a:t>Integração</a:t>
          </a:r>
          <a:endParaRPr lang="pt-BR" dirty="0"/>
        </a:p>
      </dgm:t>
    </dgm:pt>
    <dgm:pt modelId="{53671518-D160-446A-9D7D-3F8C4DB2A977}" type="parTrans" cxnId="{215C32E6-53EA-4D05-82C2-970BF9218220}">
      <dgm:prSet/>
      <dgm:spPr/>
      <dgm:t>
        <a:bodyPr/>
        <a:lstStyle/>
        <a:p>
          <a:endParaRPr lang="pt-BR"/>
        </a:p>
      </dgm:t>
    </dgm:pt>
    <dgm:pt modelId="{D5F9280A-AC00-41A3-B464-86CE8502267D}" type="sibTrans" cxnId="{215C32E6-53EA-4D05-82C2-970BF9218220}">
      <dgm:prSet/>
      <dgm:spPr/>
      <dgm:t>
        <a:bodyPr/>
        <a:lstStyle/>
        <a:p>
          <a:endParaRPr lang="pt-BR"/>
        </a:p>
      </dgm:t>
    </dgm:pt>
    <dgm:pt modelId="{30AE27A3-A0CD-4437-83CA-2E3FE493BBF2}">
      <dgm:prSet phldrT="[Texto]"/>
      <dgm:spPr/>
      <dgm:t>
        <a:bodyPr/>
        <a:lstStyle/>
        <a:p>
          <a:r>
            <a:rPr lang="pt-BR" dirty="0" smtClean="0"/>
            <a:t>Alto grau parametrização</a:t>
          </a:r>
          <a:endParaRPr lang="pt-BR" dirty="0"/>
        </a:p>
      </dgm:t>
    </dgm:pt>
    <dgm:pt modelId="{CDE76509-E111-4B0E-A85E-1BB109AC9AAA}" type="parTrans" cxnId="{2A53D87E-52F0-455B-AD01-5F3FE2FB2E46}">
      <dgm:prSet/>
      <dgm:spPr/>
      <dgm:t>
        <a:bodyPr/>
        <a:lstStyle/>
        <a:p>
          <a:endParaRPr lang="pt-BR"/>
        </a:p>
      </dgm:t>
    </dgm:pt>
    <dgm:pt modelId="{D958B284-893F-4E93-870E-4897DEFC5790}" type="sibTrans" cxnId="{2A53D87E-52F0-455B-AD01-5F3FE2FB2E46}">
      <dgm:prSet/>
      <dgm:spPr/>
      <dgm:t>
        <a:bodyPr/>
        <a:lstStyle/>
        <a:p>
          <a:endParaRPr lang="pt-BR"/>
        </a:p>
      </dgm:t>
    </dgm:pt>
    <dgm:pt modelId="{F91506D6-BDAE-44BD-BF31-47FB95414160}">
      <dgm:prSet phldrT="[Texto]"/>
      <dgm:spPr/>
      <dgm:t>
        <a:bodyPr/>
        <a:lstStyle/>
        <a:p>
          <a:r>
            <a:rPr lang="pt-BR" dirty="0" smtClean="0"/>
            <a:t>Auditoria</a:t>
          </a:r>
          <a:endParaRPr lang="pt-BR" dirty="0"/>
        </a:p>
      </dgm:t>
    </dgm:pt>
    <dgm:pt modelId="{7BC315E6-9B1E-4A67-B955-B3BFAF82FFCD}" type="parTrans" cxnId="{054C077A-E429-49AA-B63C-6FE92203732D}">
      <dgm:prSet/>
      <dgm:spPr/>
      <dgm:t>
        <a:bodyPr/>
        <a:lstStyle/>
        <a:p>
          <a:endParaRPr lang="pt-BR"/>
        </a:p>
      </dgm:t>
    </dgm:pt>
    <dgm:pt modelId="{7A2C3BDF-FB3F-4451-9948-BD0D8825BCE5}" type="sibTrans" cxnId="{054C077A-E429-49AA-B63C-6FE92203732D}">
      <dgm:prSet/>
      <dgm:spPr/>
      <dgm:t>
        <a:bodyPr/>
        <a:lstStyle/>
        <a:p>
          <a:endParaRPr lang="pt-BR"/>
        </a:p>
      </dgm:t>
    </dgm:pt>
    <dgm:pt modelId="{A90F35B0-143C-4A50-A2ED-DC92F62191E2}" type="pres">
      <dgm:prSet presAssocID="{30451F69-3888-49C5-B601-228BBB6668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C4C93AB-14A4-4625-A3A2-110B64CDE8C9}" type="pres">
      <dgm:prSet presAssocID="{357AB308-4B84-46C5-807A-6C3B8C9FAD0A}" presName="parentLin" presStyleCnt="0"/>
      <dgm:spPr/>
    </dgm:pt>
    <dgm:pt modelId="{01CB1A87-D6A8-4A54-89F1-0EE188E95898}" type="pres">
      <dgm:prSet presAssocID="{357AB308-4B84-46C5-807A-6C3B8C9FAD0A}" presName="parentLeftMargin" presStyleLbl="node1" presStyleIdx="0" presStyleCnt="4"/>
      <dgm:spPr/>
      <dgm:t>
        <a:bodyPr/>
        <a:lstStyle/>
        <a:p>
          <a:endParaRPr lang="pt-BR"/>
        </a:p>
      </dgm:t>
    </dgm:pt>
    <dgm:pt modelId="{0864AAB6-236E-4E63-B99D-EE3A505496ED}" type="pres">
      <dgm:prSet presAssocID="{357AB308-4B84-46C5-807A-6C3B8C9FAD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29DC64D-026A-489B-AED9-BF0105BA014F}" type="pres">
      <dgm:prSet presAssocID="{357AB308-4B84-46C5-807A-6C3B8C9FAD0A}" presName="negativeSpace" presStyleCnt="0"/>
      <dgm:spPr/>
    </dgm:pt>
    <dgm:pt modelId="{F2A97C1B-DA75-46AE-8685-A4F7F69D41B0}" type="pres">
      <dgm:prSet presAssocID="{357AB308-4B84-46C5-807A-6C3B8C9FAD0A}" presName="childText" presStyleLbl="conFgAcc1" presStyleIdx="0" presStyleCnt="4">
        <dgm:presLayoutVars>
          <dgm:bulletEnabled val="1"/>
        </dgm:presLayoutVars>
      </dgm:prSet>
      <dgm:spPr/>
    </dgm:pt>
    <dgm:pt modelId="{17DFBCD9-E69E-4E5A-B4FA-79752F7C6F63}" type="pres">
      <dgm:prSet presAssocID="{5EF0B3C8-29FA-4A1A-98D7-DA5160D88912}" presName="spaceBetweenRectangles" presStyleCnt="0"/>
      <dgm:spPr/>
    </dgm:pt>
    <dgm:pt modelId="{893F0EED-19D3-430F-8AA7-F908B3C97620}" type="pres">
      <dgm:prSet presAssocID="{BE336626-F48D-45B4-8A41-3CF5D002B626}" presName="parentLin" presStyleCnt="0"/>
      <dgm:spPr/>
    </dgm:pt>
    <dgm:pt modelId="{2C4B3EC5-5B06-4D8A-A281-FC157D3FE66E}" type="pres">
      <dgm:prSet presAssocID="{BE336626-F48D-45B4-8A41-3CF5D002B626}" presName="parentLeftMargin" presStyleLbl="node1" presStyleIdx="0" presStyleCnt="4"/>
      <dgm:spPr/>
      <dgm:t>
        <a:bodyPr/>
        <a:lstStyle/>
        <a:p>
          <a:endParaRPr lang="pt-BR"/>
        </a:p>
      </dgm:t>
    </dgm:pt>
    <dgm:pt modelId="{85C9EE32-258C-4D23-B7EC-75547221DC36}" type="pres">
      <dgm:prSet presAssocID="{BE336626-F48D-45B4-8A41-3CF5D002B62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55D023B-E0FA-4094-8475-5ACC474FDF0A}" type="pres">
      <dgm:prSet presAssocID="{BE336626-F48D-45B4-8A41-3CF5D002B626}" presName="negativeSpace" presStyleCnt="0"/>
      <dgm:spPr/>
    </dgm:pt>
    <dgm:pt modelId="{76F2137A-22DB-40C6-97C9-933B0058C6E0}" type="pres">
      <dgm:prSet presAssocID="{BE336626-F48D-45B4-8A41-3CF5D002B626}" presName="childText" presStyleLbl="conFgAcc1" presStyleIdx="1" presStyleCnt="4">
        <dgm:presLayoutVars>
          <dgm:bulletEnabled val="1"/>
        </dgm:presLayoutVars>
      </dgm:prSet>
      <dgm:spPr/>
    </dgm:pt>
    <dgm:pt modelId="{9877D845-1F64-4C9F-99BE-2F2FE4CCD20D}" type="pres">
      <dgm:prSet presAssocID="{D5F9280A-AC00-41A3-B464-86CE8502267D}" presName="spaceBetweenRectangles" presStyleCnt="0"/>
      <dgm:spPr/>
    </dgm:pt>
    <dgm:pt modelId="{41C52FA3-6228-4687-8163-678E070189D8}" type="pres">
      <dgm:prSet presAssocID="{30AE27A3-A0CD-4437-83CA-2E3FE493BBF2}" presName="parentLin" presStyleCnt="0"/>
      <dgm:spPr/>
    </dgm:pt>
    <dgm:pt modelId="{EC7637E8-0D61-46C6-B1EB-02A045C68CEB}" type="pres">
      <dgm:prSet presAssocID="{30AE27A3-A0CD-4437-83CA-2E3FE493BBF2}" presName="parentLeftMargin" presStyleLbl="node1" presStyleIdx="1" presStyleCnt="4"/>
      <dgm:spPr/>
      <dgm:t>
        <a:bodyPr/>
        <a:lstStyle/>
        <a:p>
          <a:endParaRPr lang="pt-BR"/>
        </a:p>
      </dgm:t>
    </dgm:pt>
    <dgm:pt modelId="{4C3371A8-EE02-4F9E-B5E9-1505B3C1B7D7}" type="pres">
      <dgm:prSet presAssocID="{30AE27A3-A0CD-4437-83CA-2E3FE493BBF2}" presName="parentText" presStyleLbl="node1" presStyleIdx="2" presStyleCnt="4" custLinFactNeighborX="2262" custLinFactNeighborY="58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F9FC80C-11AA-4BE7-B9BB-F50CDDB1CBA2}" type="pres">
      <dgm:prSet presAssocID="{30AE27A3-A0CD-4437-83CA-2E3FE493BBF2}" presName="negativeSpace" presStyleCnt="0"/>
      <dgm:spPr/>
    </dgm:pt>
    <dgm:pt modelId="{7DE4A53A-8814-448E-8F48-073A87C5D850}" type="pres">
      <dgm:prSet presAssocID="{30AE27A3-A0CD-4437-83CA-2E3FE493BBF2}" presName="childText" presStyleLbl="conFgAcc1" presStyleIdx="2" presStyleCnt="4">
        <dgm:presLayoutVars>
          <dgm:bulletEnabled val="1"/>
        </dgm:presLayoutVars>
      </dgm:prSet>
      <dgm:spPr/>
    </dgm:pt>
    <dgm:pt modelId="{73556FC5-709B-4F0A-BF08-362921E5FD43}" type="pres">
      <dgm:prSet presAssocID="{D958B284-893F-4E93-870E-4897DEFC5790}" presName="spaceBetweenRectangles" presStyleCnt="0"/>
      <dgm:spPr/>
    </dgm:pt>
    <dgm:pt modelId="{71672DD4-2ACF-413E-ADB4-5A36E24670B1}" type="pres">
      <dgm:prSet presAssocID="{F91506D6-BDAE-44BD-BF31-47FB95414160}" presName="parentLin" presStyleCnt="0"/>
      <dgm:spPr/>
    </dgm:pt>
    <dgm:pt modelId="{3CD477A7-7D3C-4517-94ED-7EFD8376B567}" type="pres">
      <dgm:prSet presAssocID="{F91506D6-BDAE-44BD-BF31-47FB95414160}" presName="parentLeftMargin" presStyleLbl="node1" presStyleIdx="2" presStyleCnt="4"/>
      <dgm:spPr/>
      <dgm:t>
        <a:bodyPr/>
        <a:lstStyle/>
        <a:p>
          <a:endParaRPr lang="pt-BR"/>
        </a:p>
      </dgm:t>
    </dgm:pt>
    <dgm:pt modelId="{EE902D95-2382-493C-BF29-01EB1ADABC94}" type="pres">
      <dgm:prSet presAssocID="{F91506D6-BDAE-44BD-BF31-47FB9541416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069368E-A62E-425C-A566-064A0BBA06C3}" type="pres">
      <dgm:prSet presAssocID="{F91506D6-BDAE-44BD-BF31-47FB95414160}" presName="negativeSpace" presStyleCnt="0"/>
      <dgm:spPr/>
    </dgm:pt>
    <dgm:pt modelId="{F633FED7-48EE-42CB-B75C-17D151863D08}" type="pres">
      <dgm:prSet presAssocID="{F91506D6-BDAE-44BD-BF31-47FB9541416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9AA6FF6-8A02-40BC-BB7C-D633E746C871}" type="presOf" srcId="{30AE27A3-A0CD-4437-83CA-2E3FE493BBF2}" destId="{4C3371A8-EE02-4F9E-B5E9-1505B3C1B7D7}" srcOrd="1" destOrd="0" presId="urn:microsoft.com/office/officeart/2005/8/layout/list1"/>
    <dgm:cxn modelId="{FD86BDC1-0A7B-410B-A913-8B16CDD60569}" type="presOf" srcId="{30451F69-3888-49C5-B601-228BBB6668BF}" destId="{A90F35B0-143C-4A50-A2ED-DC92F62191E2}" srcOrd="0" destOrd="0" presId="urn:microsoft.com/office/officeart/2005/8/layout/list1"/>
    <dgm:cxn modelId="{67F591B7-D0B3-4427-A1E9-BDD31AC51D79}" type="presOf" srcId="{F91506D6-BDAE-44BD-BF31-47FB95414160}" destId="{EE902D95-2382-493C-BF29-01EB1ADABC94}" srcOrd="1" destOrd="0" presId="urn:microsoft.com/office/officeart/2005/8/layout/list1"/>
    <dgm:cxn modelId="{841B5BC0-0B6A-4461-8E01-FC3D0DB87B43}" type="presOf" srcId="{BE336626-F48D-45B4-8A41-3CF5D002B626}" destId="{2C4B3EC5-5B06-4D8A-A281-FC157D3FE66E}" srcOrd="0" destOrd="0" presId="urn:microsoft.com/office/officeart/2005/8/layout/list1"/>
    <dgm:cxn modelId="{2CADC316-3621-4C86-BCD4-6333126ED735}" type="presOf" srcId="{BE336626-F48D-45B4-8A41-3CF5D002B626}" destId="{85C9EE32-258C-4D23-B7EC-75547221DC36}" srcOrd="1" destOrd="0" presId="urn:microsoft.com/office/officeart/2005/8/layout/list1"/>
    <dgm:cxn modelId="{32771822-1812-4A8E-94B2-4CCA2B364D84}" type="presOf" srcId="{F91506D6-BDAE-44BD-BF31-47FB95414160}" destId="{3CD477A7-7D3C-4517-94ED-7EFD8376B567}" srcOrd="0" destOrd="0" presId="urn:microsoft.com/office/officeart/2005/8/layout/list1"/>
    <dgm:cxn modelId="{215C32E6-53EA-4D05-82C2-970BF9218220}" srcId="{30451F69-3888-49C5-B601-228BBB6668BF}" destId="{BE336626-F48D-45B4-8A41-3CF5D002B626}" srcOrd="1" destOrd="0" parTransId="{53671518-D160-446A-9D7D-3F8C4DB2A977}" sibTransId="{D5F9280A-AC00-41A3-B464-86CE8502267D}"/>
    <dgm:cxn modelId="{BEFB6761-D06A-4DC3-82FB-9FD51B73B10D}" srcId="{30451F69-3888-49C5-B601-228BBB6668BF}" destId="{357AB308-4B84-46C5-807A-6C3B8C9FAD0A}" srcOrd="0" destOrd="0" parTransId="{F208AC17-3087-49AB-AFA9-B267059527D1}" sibTransId="{5EF0B3C8-29FA-4A1A-98D7-DA5160D88912}"/>
    <dgm:cxn modelId="{054C077A-E429-49AA-B63C-6FE92203732D}" srcId="{30451F69-3888-49C5-B601-228BBB6668BF}" destId="{F91506D6-BDAE-44BD-BF31-47FB95414160}" srcOrd="3" destOrd="0" parTransId="{7BC315E6-9B1E-4A67-B955-B3BFAF82FFCD}" sibTransId="{7A2C3BDF-FB3F-4451-9948-BD0D8825BCE5}"/>
    <dgm:cxn modelId="{2A53D87E-52F0-455B-AD01-5F3FE2FB2E46}" srcId="{30451F69-3888-49C5-B601-228BBB6668BF}" destId="{30AE27A3-A0CD-4437-83CA-2E3FE493BBF2}" srcOrd="2" destOrd="0" parTransId="{CDE76509-E111-4B0E-A85E-1BB109AC9AAA}" sibTransId="{D958B284-893F-4E93-870E-4897DEFC5790}"/>
    <dgm:cxn modelId="{F46E90F4-9ED8-4C2A-9136-6A7213E91E0A}" type="presOf" srcId="{357AB308-4B84-46C5-807A-6C3B8C9FAD0A}" destId="{0864AAB6-236E-4E63-B99D-EE3A505496ED}" srcOrd="1" destOrd="0" presId="urn:microsoft.com/office/officeart/2005/8/layout/list1"/>
    <dgm:cxn modelId="{781B472C-0F1D-4A21-BDB9-2432F6BEF854}" type="presOf" srcId="{357AB308-4B84-46C5-807A-6C3B8C9FAD0A}" destId="{01CB1A87-D6A8-4A54-89F1-0EE188E95898}" srcOrd="0" destOrd="0" presId="urn:microsoft.com/office/officeart/2005/8/layout/list1"/>
    <dgm:cxn modelId="{74A3D914-2412-4093-B50A-A23EB7B157AD}" type="presOf" srcId="{30AE27A3-A0CD-4437-83CA-2E3FE493BBF2}" destId="{EC7637E8-0D61-46C6-B1EB-02A045C68CEB}" srcOrd="0" destOrd="0" presId="urn:microsoft.com/office/officeart/2005/8/layout/list1"/>
    <dgm:cxn modelId="{519669C2-E4C5-4D6E-83A9-7318A455268C}" type="presParOf" srcId="{A90F35B0-143C-4A50-A2ED-DC92F62191E2}" destId="{CC4C93AB-14A4-4625-A3A2-110B64CDE8C9}" srcOrd="0" destOrd="0" presId="urn:microsoft.com/office/officeart/2005/8/layout/list1"/>
    <dgm:cxn modelId="{CFB4593E-5E01-466A-BDED-F1AAE471A44E}" type="presParOf" srcId="{CC4C93AB-14A4-4625-A3A2-110B64CDE8C9}" destId="{01CB1A87-D6A8-4A54-89F1-0EE188E95898}" srcOrd="0" destOrd="0" presId="urn:microsoft.com/office/officeart/2005/8/layout/list1"/>
    <dgm:cxn modelId="{905AD792-05DA-49A6-BAEF-2C99E51BBB2D}" type="presParOf" srcId="{CC4C93AB-14A4-4625-A3A2-110B64CDE8C9}" destId="{0864AAB6-236E-4E63-B99D-EE3A505496ED}" srcOrd="1" destOrd="0" presId="urn:microsoft.com/office/officeart/2005/8/layout/list1"/>
    <dgm:cxn modelId="{CCB2F446-D1C7-4B3B-8EAC-D11A20385B31}" type="presParOf" srcId="{A90F35B0-143C-4A50-A2ED-DC92F62191E2}" destId="{029DC64D-026A-489B-AED9-BF0105BA014F}" srcOrd="1" destOrd="0" presId="urn:microsoft.com/office/officeart/2005/8/layout/list1"/>
    <dgm:cxn modelId="{2E2CC840-9923-458C-9EE9-D9B187BBBAB4}" type="presParOf" srcId="{A90F35B0-143C-4A50-A2ED-DC92F62191E2}" destId="{F2A97C1B-DA75-46AE-8685-A4F7F69D41B0}" srcOrd="2" destOrd="0" presId="urn:microsoft.com/office/officeart/2005/8/layout/list1"/>
    <dgm:cxn modelId="{0026F6F3-B31C-45B9-B79E-D415B2227B95}" type="presParOf" srcId="{A90F35B0-143C-4A50-A2ED-DC92F62191E2}" destId="{17DFBCD9-E69E-4E5A-B4FA-79752F7C6F63}" srcOrd="3" destOrd="0" presId="urn:microsoft.com/office/officeart/2005/8/layout/list1"/>
    <dgm:cxn modelId="{907F877F-71EF-4D25-B1B1-3754B1CE3A26}" type="presParOf" srcId="{A90F35B0-143C-4A50-A2ED-DC92F62191E2}" destId="{893F0EED-19D3-430F-8AA7-F908B3C97620}" srcOrd="4" destOrd="0" presId="urn:microsoft.com/office/officeart/2005/8/layout/list1"/>
    <dgm:cxn modelId="{3F83C9DA-8B8D-4224-B0FD-9A655D0A5776}" type="presParOf" srcId="{893F0EED-19D3-430F-8AA7-F908B3C97620}" destId="{2C4B3EC5-5B06-4D8A-A281-FC157D3FE66E}" srcOrd="0" destOrd="0" presId="urn:microsoft.com/office/officeart/2005/8/layout/list1"/>
    <dgm:cxn modelId="{261AF519-9FC7-4C9C-AA0E-3FE3F909EBBE}" type="presParOf" srcId="{893F0EED-19D3-430F-8AA7-F908B3C97620}" destId="{85C9EE32-258C-4D23-B7EC-75547221DC36}" srcOrd="1" destOrd="0" presId="urn:microsoft.com/office/officeart/2005/8/layout/list1"/>
    <dgm:cxn modelId="{521A084F-4E29-4C35-84C4-3082A9C485E1}" type="presParOf" srcId="{A90F35B0-143C-4A50-A2ED-DC92F62191E2}" destId="{C55D023B-E0FA-4094-8475-5ACC474FDF0A}" srcOrd="5" destOrd="0" presId="urn:microsoft.com/office/officeart/2005/8/layout/list1"/>
    <dgm:cxn modelId="{66B70B8E-51A2-41F3-8501-31D36543A3F6}" type="presParOf" srcId="{A90F35B0-143C-4A50-A2ED-DC92F62191E2}" destId="{76F2137A-22DB-40C6-97C9-933B0058C6E0}" srcOrd="6" destOrd="0" presId="urn:microsoft.com/office/officeart/2005/8/layout/list1"/>
    <dgm:cxn modelId="{1D0BE7CF-AEE2-4423-86B1-FCACA9477F64}" type="presParOf" srcId="{A90F35B0-143C-4A50-A2ED-DC92F62191E2}" destId="{9877D845-1F64-4C9F-99BE-2F2FE4CCD20D}" srcOrd="7" destOrd="0" presId="urn:microsoft.com/office/officeart/2005/8/layout/list1"/>
    <dgm:cxn modelId="{3989308B-43C2-4D2D-A50D-9FAFB35972D3}" type="presParOf" srcId="{A90F35B0-143C-4A50-A2ED-DC92F62191E2}" destId="{41C52FA3-6228-4687-8163-678E070189D8}" srcOrd="8" destOrd="0" presId="urn:microsoft.com/office/officeart/2005/8/layout/list1"/>
    <dgm:cxn modelId="{3E27BE17-7EC6-4367-B1AB-89247DC4D3EB}" type="presParOf" srcId="{41C52FA3-6228-4687-8163-678E070189D8}" destId="{EC7637E8-0D61-46C6-B1EB-02A045C68CEB}" srcOrd="0" destOrd="0" presId="urn:microsoft.com/office/officeart/2005/8/layout/list1"/>
    <dgm:cxn modelId="{768A6C20-B68D-474F-90CD-1F61763EC904}" type="presParOf" srcId="{41C52FA3-6228-4687-8163-678E070189D8}" destId="{4C3371A8-EE02-4F9E-B5E9-1505B3C1B7D7}" srcOrd="1" destOrd="0" presId="urn:microsoft.com/office/officeart/2005/8/layout/list1"/>
    <dgm:cxn modelId="{57561597-88B3-4016-82A6-155B3DDCC58A}" type="presParOf" srcId="{A90F35B0-143C-4A50-A2ED-DC92F62191E2}" destId="{8F9FC80C-11AA-4BE7-B9BB-F50CDDB1CBA2}" srcOrd="9" destOrd="0" presId="urn:microsoft.com/office/officeart/2005/8/layout/list1"/>
    <dgm:cxn modelId="{9D88D76A-E999-47F0-97D9-E0DC0F7A30F8}" type="presParOf" srcId="{A90F35B0-143C-4A50-A2ED-DC92F62191E2}" destId="{7DE4A53A-8814-448E-8F48-073A87C5D850}" srcOrd="10" destOrd="0" presId="urn:microsoft.com/office/officeart/2005/8/layout/list1"/>
    <dgm:cxn modelId="{99565944-469C-4C3E-BC81-74281302BD45}" type="presParOf" srcId="{A90F35B0-143C-4A50-A2ED-DC92F62191E2}" destId="{73556FC5-709B-4F0A-BF08-362921E5FD43}" srcOrd="11" destOrd="0" presId="urn:microsoft.com/office/officeart/2005/8/layout/list1"/>
    <dgm:cxn modelId="{DFDD371D-82DE-48F8-AA95-DD848AF03D95}" type="presParOf" srcId="{A90F35B0-143C-4A50-A2ED-DC92F62191E2}" destId="{71672DD4-2ACF-413E-ADB4-5A36E24670B1}" srcOrd="12" destOrd="0" presId="urn:microsoft.com/office/officeart/2005/8/layout/list1"/>
    <dgm:cxn modelId="{B43338B8-1352-4774-A704-42B16E234D2D}" type="presParOf" srcId="{71672DD4-2ACF-413E-ADB4-5A36E24670B1}" destId="{3CD477A7-7D3C-4517-94ED-7EFD8376B567}" srcOrd="0" destOrd="0" presId="urn:microsoft.com/office/officeart/2005/8/layout/list1"/>
    <dgm:cxn modelId="{A32BF00D-D834-42B5-99FE-3BBCDD31B950}" type="presParOf" srcId="{71672DD4-2ACF-413E-ADB4-5A36E24670B1}" destId="{EE902D95-2382-493C-BF29-01EB1ADABC94}" srcOrd="1" destOrd="0" presId="urn:microsoft.com/office/officeart/2005/8/layout/list1"/>
    <dgm:cxn modelId="{7AF72923-CF75-48F4-A3E6-256903620A1C}" type="presParOf" srcId="{A90F35B0-143C-4A50-A2ED-DC92F62191E2}" destId="{F069368E-A62E-425C-A566-064A0BBA06C3}" srcOrd="13" destOrd="0" presId="urn:microsoft.com/office/officeart/2005/8/layout/list1"/>
    <dgm:cxn modelId="{E5DCAAC6-73D7-4A86-ABBA-6415ED990A88}" type="presParOf" srcId="{A90F35B0-143C-4A50-A2ED-DC92F62191E2}" destId="{F633FED7-48EE-42CB-B75C-17D151863D0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2933D9-EDFB-472F-9202-2577F741469F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190BF6CE-2F36-4D3F-A4FF-58DD7D8A9227}">
      <dgm:prSet phldrT="[Texto]"/>
      <dgm:spPr/>
      <dgm:t>
        <a:bodyPr/>
        <a:lstStyle/>
        <a:p>
          <a:r>
            <a:rPr lang="pt-BR" dirty="0" smtClean="0"/>
            <a:t>Regra de Negócio</a:t>
          </a:r>
          <a:endParaRPr lang="pt-BR" dirty="0"/>
        </a:p>
      </dgm:t>
    </dgm:pt>
    <dgm:pt modelId="{13BDF701-3F06-43D8-8FB0-D5B2445597D1}" type="parTrans" cxnId="{1593D922-2F34-40F1-BF96-1DE2A7BD0A4B}">
      <dgm:prSet/>
      <dgm:spPr/>
      <dgm:t>
        <a:bodyPr/>
        <a:lstStyle/>
        <a:p>
          <a:endParaRPr lang="pt-BR"/>
        </a:p>
      </dgm:t>
    </dgm:pt>
    <dgm:pt modelId="{AE6A15A6-9AFE-40AF-A31E-65F6A86E2BE9}" type="sibTrans" cxnId="{1593D922-2F34-40F1-BF96-1DE2A7BD0A4B}">
      <dgm:prSet/>
      <dgm:spPr/>
      <dgm:t>
        <a:bodyPr/>
        <a:lstStyle/>
        <a:p>
          <a:endParaRPr lang="pt-BR"/>
        </a:p>
      </dgm:t>
    </dgm:pt>
    <dgm:pt modelId="{D4274006-15F8-4148-B248-2D173370106B}">
      <dgm:prSet phldrT="[Texto]"/>
      <dgm:spPr/>
      <dgm:t>
        <a:bodyPr/>
        <a:lstStyle/>
        <a:p>
          <a:r>
            <a:rPr lang="pt-BR" dirty="0" smtClean="0"/>
            <a:t>Fora do Código</a:t>
          </a:r>
          <a:endParaRPr lang="pt-BR" dirty="0"/>
        </a:p>
      </dgm:t>
    </dgm:pt>
    <dgm:pt modelId="{CB0DB1A1-1C72-4B53-A234-CB6BFD26B573}" type="parTrans" cxnId="{521816EA-AD75-4C63-BEFB-22FEDC39CCBB}">
      <dgm:prSet/>
      <dgm:spPr/>
      <dgm:t>
        <a:bodyPr/>
        <a:lstStyle/>
        <a:p>
          <a:endParaRPr lang="pt-BR"/>
        </a:p>
      </dgm:t>
    </dgm:pt>
    <dgm:pt modelId="{0DD9E99E-A82F-46D7-B7FF-BC4ED4AE1822}" type="sibTrans" cxnId="{521816EA-AD75-4C63-BEFB-22FEDC39CCBB}">
      <dgm:prSet/>
      <dgm:spPr/>
      <dgm:t>
        <a:bodyPr/>
        <a:lstStyle/>
        <a:p>
          <a:endParaRPr lang="pt-BR"/>
        </a:p>
      </dgm:t>
    </dgm:pt>
    <dgm:pt modelId="{9455F4C5-34CF-44E5-AE32-F95EBB6B6BC6}">
      <dgm:prSet phldrT="[Texto]"/>
      <dgm:spPr/>
      <dgm:t>
        <a:bodyPr/>
        <a:lstStyle/>
        <a:p>
          <a:r>
            <a:rPr lang="pt-BR" dirty="0" smtClean="0"/>
            <a:t>Totalmente Paramétrica</a:t>
          </a:r>
          <a:endParaRPr lang="pt-BR" dirty="0"/>
        </a:p>
      </dgm:t>
    </dgm:pt>
    <dgm:pt modelId="{3BCC9211-726A-4A6C-98A4-CF0970EE4128}" type="parTrans" cxnId="{2347945C-C93E-46C1-982E-C280E2A6E2A5}">
      <dgm:prSet/>
      <dgm:spPr/>
      <dgm:t>
        <a:bodyPr/>
        <a:lstStyle/>
        <a:p>
          <a:endParaRPr lang="pt-BR"/>
        </a:p>
      </dgm:t>
    </dgm:pt>
    <dgm:pt modelId="{FA34EF3E-BBBC-43F5-8A94-E4A1C4ED7B38}" type="sibTrans" cxnId="{2347945C-C93E-46C1-982E-C280E2A6E2A5}">
      <dgm:prSet/>
      <dgm:spPr/>
      <dgm:t>
        <a:bodyPr/>
        <a:lstStyle/>
        <a:p>
          <a:endParaRPr lang="pt-BR"/>
        </a:p>
      </dgm:t>
    </dgm:pt>
    <dgm:pt modelId="{6F3F65EB-1825-44B1-82EF-2100F8480962}" type="pres">
      <dgm:prSet presAssocID="{2F2933D9-EDFB-472F-9202-2577F741469F}" presName="Name0" presStyleCnt="0">
        <dgm:presLayoutVars>
          <dgm:dir/>
          <dgm:animLvl val="lvl"/>
          <dgm:resizeHandles val="exact"/>
        </dgm:presLayoutVars>
      </dgm:prSet>
      <dgm:spPr/>
    </dgm:pt>
    <dgm:pt modelId="{D6C46DBD-5227-46A8-89B7-B04298B2FBE4}" type="pres">
      <dgm:prSet presAssocID="{190BF6CE-2F36-4D3F-A4FF-58DD7D8A922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D9938D6-4085-4A41-9B56-F1C478C86EEC}" type="pres">
      <dgm:prSet presAssocID="{AE6A15A6-9AFE-40AF-A31E-65F6A86E2BE9}" presName="parTxOnlySpace" presStyleCnt="0"/>
      <dgm:spPr/>
    </dgm:pt>
    <dgm:pt modelId="{6CE538F7-4B72-49D4-B0EE-8F08E5AD854B}" type="pres">
      <dgm:prSet presAssocID="{D4274006-15F8-4148-B248-2D173370106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DC3180D-5CB7-4069-995F-42E7020C0ECF}" type="pres">
      <dgm:prSet presAssocID="{0DD9E99E-A82F-46D7-B7FF-BC4ED4AE1822}" presName="parTxOnlySpace" presStyleCnt="0"/>
      <dgm:spPr/>
    </dgm:pt>
    <dgm:pt modelId="{0F12BB11-0193-4770-8D86-8F0E48411A90}" type="pres">
      <dgm:prSet presAssocID="{9455F4C5-34CF-44E5-AE32-F95EBB6B6BC6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347945C-C93E-46C1-982E-C280E2A6E2A5}" srcId="{2F2933D9-EDFB-472F-9202-2577F741469F}" destId="{9455F4C5-34CF-44E5-AE32-F95EBB6B6BC6}" srcOrd="2" destOrd="0" parTransId="{3BCC9211-726A-4A6C-98A4-CF0970EE4128}" sibTransId="{FA34EF3E-BBBC-43F5-8A94-E4A1C4ED7B38}"/>
    <dgm:cxn modelId="{E79A487D-7C70-4D49-A7DD-1B300B75E16D}" type="presOf" srcId="{190BF6CE-2F36-4D3F-A4FF-58DD7D8A9227}" destId="{D6C46DBD-5227-46A8-89B7-B04298B2FBE4}" srcOrd="0" destOrd="0" presId="urn:microsoft.com/office/officeart/2005/8/layout/chevron1"/>
    <dgm:cxn modelId="{02E08760-D9D9-4F0C-860A-A28E71E99561}" type="presOf" srcId="{2F2933D9-EDFB-472F-9202-2577F741469F}" destId="{6F3F65EB-1825-44B1-82EF-2100F8480962}" srcOrd="0" destOrd="0" presId="urn:microsoft.com/office/officeart/2005/8/layout/chevron1"/>
    <dgm:cxn modelId="{7DF7B9E1-2C7C-442E-BE60-A83C2E8A7643}" type="presOf" srcId="{9455F4C5-34CF-44E5-AE32-F95EBB6B6BC6}" destId="{0F12BB11-0193-4770-8D86-8F0E48411A90}" srcOrd="0" destOrd="0" presId="urn:microsoft.com/office/officeart/2005/8/layout/chevron1"/>
    <dgm:cxn modelId="{521816EA-AD75-4C63-BEFB-22FEDC39CCBB}" srcId="{2F2933D9-EDFB-472F-9202-2577F741469F}" destId="{D4274006-15F8-4148-B248-2D173370106B}" srcOrd="1" destOrd="0" parTransId="{CB0DB1A1-1C72-4B53-A234-CB6BFD26B573}" sibTransId="{0DD9E99E-A82F-46D7-B7FF-BC4ED4AE1822}"/>
    <dgm:cxn modelId="{84EFB524-7DFE-4577-B95B-92ED1150428B}" type="presOf" srcId="{D4274006-15F8-4148-B248-2D173370106B}" destId="{6CE538F7-4B72-49D4-B0EE-8F08E5AD854B}" srcOrd="0" destOrd="0" presId="urn:microsoft.com/office/officeart/2005/8/layout/chevron1"/>
    <dgm:cxn modelId="{1593D922-2F34-40F1-BF96-1DE2A7BD0A4B}" srcId="{2F2933D9-EDFB-472F-9202-2577F741469F}" destId="{190BF6CE-2F36-4D3F-A4FF-58DD7D8A9227}" srcOrd="0" destOrd="0" parTransId="{13BDF701-3F06-43D8-8FB0-D5B2445597D1}" sibTransId="{AE6A15A6-9AFE-40AF-A31E-65F6A86E2BE9}"/>
    <dgm:cxn modelId="{B694ED2D-D437-4F93-83B4-B1C6F35D3B2B}" type="presParOf" srcId="{6F3F65EB-1825-44B1-82EF-2100F8480962}" destId="{D6C46DBD-5227-46A8-89B7-B04298B2FBE4}" srcOrd="0" destOrd="0" presId="urn:microsoft.com/office/officeart/2005/8/layout/chevron1"/>
    <dgm:cxn modelId="{F82A0B9F-D7C6-4661-8286-E094C314CC5B}" type="presParOf" srcId="{6F3F65EB-1825-44B1-82EF-2100F8480962}" destId="{2D9938D6-4085-4A41-9B56-F1C478C86EEC}" srcOrd="1" destOrd="0" presId="urn:microsoft.com/office/officeart/2005/8/layout/chevron1"/>
    <dgm:cxn modelId="{81EAEDAD-C340-4BFF-BEB7-9C0A1F683FFE}" type="presParOf" srcId="{6F3F65EB-1825-44B1-82EF-2100F8480962}" destId="{6CE538F7-4B72-49D4-B0EE-8F08E5AD854B}" srcOrd="2" destOrd="0" presId="urn:microsoft.com/office/officeart/2005/8/layout/chevron1"/>
    <dgm:cxn modelId="{25C5ECE9-BEEC-44F6-BB07-8DD66C25F1C2}" type="presParOf" srcId="{6F3F65EB-1825-44B1-82EF-2100F8480962}" destId="{FDC3180D-5CB7-4069-995F-42E7020C0ECF}" srcOrd="3" destOrd="0" presId="urn:microsoft.com/office/officeart/2005/8/layout/chevron1"/>
    <dgm:cxn modelId="{4082681A-8D3A-4C6C-8A7F-BD0ACABF1125}" type="presParOf" srcId="{6F3F65EB-1825-44B1-82EF-2100F8480962}" destId="{0F12BB11-0193-4770-8D86-8F0E48411A9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F3CFCD0-887B-4D1A-A8C0-53B846A3E0A6}" type="doc">
      <dgm:prSet loTypeId="urn:microsoft.com/office/officeart/2005/8/layout/cycle2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E02B7CA2-153D-4720-9151-C708D1256335}">
      <dgm:prSet phldrT="[Texto]"/>
      <dgm:spPr/>
      <dgm:t>
        <a:bodyPr/>
        <a:lstStyle/>
        <a:p>
          <a:r>
            <a:rPr lang="pt-BR" dirty="0" smtClean="0"/>
            <a:t>Documento Contábil</a:t>
          </a:r>
          <a:endParaRPr lang="pt-BR" dirty="0"/>
        </a:p>
      </dgm:t>
    </dgm:pt>
    <dgm:pt modelId="{749ADD5D-643D-4E98-B70D-1AE6B56D084A}" type="parTrans" cxnId="{A098E6DF-8DCB-4CAC-82CC-08A85383DD68}">
      <dgm:prSet/>
      <dgm:spPr/>
      <dgm:t>
        <a:bodyPr/>
        <a:lstStyle/>
        <a:p>
          <a:endParaRPr lang="pt-BR"/>
        </a:p>
      </dgm:t>
    </dgm:pt>
    <dgm:pt modelId="{4545CAEA-4AF1-43D7-964D-36DDD1A7D58A}" type="sibTrans" cxnId="{A098E6DF-8DCB-4CAC-82CC-08A85383DD68}">
      <dgm:prSet/>
      <dgm:spPr/>
      <dgm:t>
        <a:bodyPr/>
        <a:lstStyle/>
        <a:p>
          <a:endParaRPr lang="pt-BR"/>
        </a:p>
      </dgm:t>
    </dgm:pt>
    <dgm:pt modelId="{1EA6F07A-5A22-4F4B-85D4-3D7EA48C70A3}">
      <dgm:prSet phldrT="[Texto]"/>
      <dgm:spPr/>
      <dgm:t>
        <a:bodyPr/>
        <a:lstStyle/>
        <a:p>
          <a:r>
            <a:rPr lang="pt-BR" dirty="0" smtClean="0"/>
            <a:t>Regras Parametrizadas</a:t>
          </a:r>
          <a:endParaRPr lang="pt-BR" dirty="0"/>
        </a:p>
      </dgm:t>
    </dgm:pt>
    <dgm:pt modelId="{BF968FD2-708A-4C56-B594-57064B369CC4}" type="parTrans" cxnId="{219C7953-F5FC-4171-8311-737D28807A96}">
      <dgm:prSet/>
      <dgm:spPr/>
      <dgm:t>
        <a:bodyPr/>
        <a:lstStyle/>
        <a:p>
          <a:endParaRPr lang="pt-BR"/>
        </a:p>
      </dgm:t>
    </dgm:pt>
    <dgm:pt modelId="{1E0594A4-50E0-4B44-8CE0-20DB8C7BC387}" type="sibTrans" cxnId="{219C7953-F5FC-4171-8311-737D28807A96}">
      <dgm:prSet/>
      <dgm:spPr/>
      <dgm:t>
        <a:bodyPr/>
        <a:lstStyle/>
        <a:p>
          <a:endParaRPr lang="pt-BR"/>
        </a:p>
      </dgm:t>
    </dgm:pt>
    <dgm:pt modelId="{AA59B3B0-92A9-431A-AEF8-904C2E80A73D}">
      <dgm:prSet phldrT="[Texto]"/>
      <dgm:spPr/>
      <dgm:t>
        <a:bodyPr/>
        <a:lstStyle/>
        <a:p>
          <a:r>
            <a:rPr lang="pt-BR" dirty="0" smtClean="0"/>
            <a:t>Processamento </a:t>
          </a:r>
          <a:endParaRPr lang="pt-BR" dirty="0"/>
        </a:p>
      </dgm:t>
    </dgm:pt>
    <dgm:pt modelId="{84F078C9-0054-459D-9290-D755AA6FC5FD}" type="parTrans" cxnId="{C097D019-7BB9-4AE1-8023-100B5C2345F6}">
      <dgm:prSet/>
      <dgm:spPr/>
      <dgm:t>
        <a:bodyPr/>
        <a:lstStyle/>
        <a:p>
          <a:endParaRPr lang="pt-BR"/>
        </a:p>
      </dgm:t>
    </dgm:pt>
    <dgm:pt modelId="{6C95B9AC-CE39-46F3-B3A4-7876682A9976}" type="sibTrans" cxnId="{C097D019-7BB9-4AE1-8023-100B5C2345F6}">
      <dgm:prSet/>
      <dgm:spPr/>
      <dgm:t>
        <a:bodyPr/>
        <a:lstStyle/>
        <a:p>
          <a:endParaRPr lang="pt-BR"/>
        </a:p>
      </dgm:t>
    </dgm:pt>
    <dgm:pt modelId="{2A1177A9-B56E-428B-ADEA-3126A2CA4128}">
      <dgm:prSet phldrT="[Texto]"/>
      <dgm:spPr/>
      <dgm:t>
        <a:bodyPr/>
        <a:lstStyle/>
        <a:p>
          <a:r>
            <a:rPr lang="pt-BR" dirty="0" smtClean="0"/>
            <a:t>Movimento Contábil</a:t>
          </a:r>
          <a:endParaRPr lang="pt-BR" dirty="0"/>
        </a:p>
      </dgm:t>
    </dgm:pt>
    <dgm:pt modelId="{D515C6A8-CCE2-4631-99B7-526E8B092A3D}" type="parTrans" cxnId="{6BDC3670-B411-4316-A040-44924CA438E8}">
      <dgm:prSet/>
      <dgm:spPr/>
      <dgm:t>
        <a:bodyPr/>
        <a:lstStyle/>
        <a:p>
          <a:endParaRPr lang="pt-BR"/>
        </a:p>
      </dgm:t>
    </dgm:pt>
    <dgm:pt modelId="{29A5CA77-FBA8-418B-8888-7720011DE654}" type="sibTrans" cxnId="{6BDC3670-B411-4316-A040-44924CA438E8}">
      <dgm:prSet/>
      <dgm:spPr/>
      <dgm:t>
        <a:bodyPr/>
        <a:lstStyle/>
        <a:p>
          <a:endParaRPr lang="pt-BR"/>
        </a:p>
      </dgm:t>
    </dgm:pt>
    <dgm:pt modelId="{AC116224-DA68-4966-B271-F63D421CD5E4}" type="pres">
      <dgm:prSet presAssocID="{EF3CFCD0-887B-4D1A-A8C0-53B846A3E0A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58D43D9-5866-45F9-9F3B-3B824E831B05}" type="pres">
      <dgm:prSet presAssocID="{E02B7CA2-153D-4720-9151-C708D1256335}" presName="node" presStyleLbl="node1" presStyleIdx="0" presStyleCnt="4" custRadScaleRad="100081" custRadScaleInc="302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E1C60D9-8925-4105-9B36-1DCEBB7A9646}" type="pres">
      <dgm:prSet presAssocID="{4545CAEA-4AF1-43D7-964D-36DDD1A7D58A}" presName="sibTrans" presStyleLbl="sibTrans2D1" presStyleIdx="0" presStyleCnt="4"/>
      <dgm:spPr/>
      <dgm:t>
        <a:bodyPr/>
        <a:lstStyle/>
        <a:p>
          <a:endParaRPr lang="pt-BR"/>
        </a:p>
      </dgm:t>
    </dgm:pt>
    <dgm:pt modelId="{CB39FB93-FBB0-45BC-B272-F17032B753AC}" type="pres">
      <dgm:prSet presAssocID="{4545CAEA-4AF1-43D7-964D-36DDD1A7D58A}" presName="connectorText" presStyleLbl="sibTrans2D1" presStyleIdx="0" presStyleCnt="4"/>
      <dgm:spPr/>
      <dgm:t>
        <a:bodyPr/>
        <a:lstStyle/>
        <a:p>
          <a:endParaRPr lang="pt-BR"/>
        </a:p>
      </dgm:t>
    </dgm:pt>
    <dgm:pt modelId="{B30384C3-5A89-4339-9FDA-E9AC36376830}" type="pres">
      <dgm:prSet presAssocID="{1EA6F07A-5A22-4F4B-85D4-3D7EA48C70A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72497B0-1E6B-4B8D-9D1A-D43A6B06D0B7}" type="pres">
      <dgm:prSet presAssocID="{1E0594A4-50E0-4B44-8CE0-20DB8C7BC387}" presName="sibTrans" presStyleLbl="sibTrans2D1" presStyleIdx="1" presStyleCnt="4"/>
      <dgm:spPr/>
      <dgm:t>
        <a:bodyPr/>
        <a:lstStyle/>
        <a:p>
          <a:endParaRPr lang="pt-BR"/>
        </a:p>
      </dgm:t>
    </dgm:pt>
    <dgm:pt modelId="{81ABB288-0FF3-43FC-88C7-354873188EB3}" type="pres">
      <dgm:prSet presAssocID="{1E0594A4-50E0-4B44-8CE0-20DB8C7BC387}" presName="connectorText" presStyleLbl="sibTrans2D1" presStyleIdx="1" presStyleCnt="4"/>
      <dgm:spPr/>
      <dgm:t>
        <a:bodyPr/>
        <a:lstStyle/>
        <a:p>
          <a:endParaRPr lang="pt-BR"/>
        </a:p>
      </dgm:t>
    </dgm:pt>
    <dgm:pt modelId="{486F0622-E984-4F4A-AC30-C77FD2770419}" type="pres">
      <dgm:prSet presAssocID="{AA59B3B0-92A9-431A-AEF8-904C2E80A73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CC3985A-63D2-4D9A-A780-4B6FC6B906BB}" type="pres">
      <dgm:prSet presAssocID="{6C95B9AC-CE39-46F3-B3A4-7876682A9976}" presName="sibTrans" presStyleLbl="sibTrans2D1" presStyleIdx="2" presStyleCnt="4"/>
      <dgm:spPr/>
      <dgm:t>
        <a:bodyPr/>
        <a:lstStyle/>
        <a:p>
          <a:endParaRPr lang="pt-BR"/>
        </a:p>
      </dgm:t>
    </dgm:pt>
    <dgm:pt modelId="{47DCEF18-84F3-461F-A9CE-010FA059B436}" type="pres">
      <dgm:prSet presAssocID="{6C95B9AC-CE39-46F3-B3A4-7876682A9976}" presName="connectorText" presStyleLbl="sibTrans2D1" presStyleIdx="2" presStyleCnt="4"/>
      <dgm:spPr/>
      <dgm:t>
        <a:bodyPr/>
        <a:lstStyle/>
        <a:p>
          <a:endParaRPr lang="pt-BR"/>
        </a:p>
      </dgm:t>
    </dgm:pt>
    <dgm:pt modelId="{94D88B78-C823-4FE3-B3A3-7CCCFE975130}" type="pres">
      <dgm:prSet presAssocID="{2A1177A9-B56E-428B-ADEA-3126A2CA412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2D4F559-8CBD-409D-BEC6-5A8A93B5A291}" type="pres">
      <dgm:prSet presAssocID="{29A5CA77-FBA8-418B-8888-7720011DE654}" presName="sibTrans" presStyleLbl="sibTrans2D1" presStyleIdx="3" presStyleCnt="4"/>
      <dgm:spPr/>
      <dgm:t>
        <a:bodyPr/>
        <a:lstStyle/>
        <a:p>
          <a:endParaRPr lang="pt-BR"/>
        </a:p>
      </dgm:t>
    </dgm:pt>
    <dgm:pt modelId="{0A0B7BAC-3031-45D1-B732-906D6389591F}" type="pres">
      <dgm:prSet presAssocID="{29A5CA77-FBA8-418B-8888-7720011DE654}" presName="connectorText" presStyleLbl="sibTrans2D1" presStyleIdx="3" presStyleCnt="4"/>
      <dgm:spPr/>
      <dgm:t>
        <a:bodyPr/>
        <a:lstStyle/>
        <a:p>
          <a:endParaRPr lang="pt-BR"/>
        </a:p>
      </dgm:t>
    </dgm:pt>
  </dgm:ptLst>
  <dgm:cxnLst>
    <dgm:cxn modelId="{612C0864-976B-413A-8629-02FEC63C3DE1}" type="presOf" srcId="{29A5CA77-FBA8-418B-8888-7720011DE654}" destId="{A2D4F559-8CBD-409D-BEC6-5A8A93B5A291}" srcOrd="0" destOrd="0" presId="urn:microsoft.com/office/officeart/2005/8/layout/cycle2"/>
    <dgm:cxn modelId="{FBCD9B25-4475-4D3E-AEBD-58856EB284B4}" type="presOf" srcId="{29A5CA77-FBA8-418B-8888-7720011DE654}" destId="{0A0B7BAC-3031-45D1-B732-906D6389591F}" srcOrd="1" destOrd="0" presId="urn:microsoft.com/office/officeart/2005/8/layout/cycle2"/>
    <dgm:cxn modelId="{5E767125-02EE-4FF3-B817-35210BE402F8}" type="presOf" srcId="{AA59B3B0-92A9-431A-AEF8-904C2E80A73D}" destId="{486F0622-E984-4F4A-AC30-C77FD2770419}" srcOrd="0" destOrd="0" presId="urn:microsoft.com/office/officeart/2005/8/layout/cycle2"/>
    <dgm:cxn modelId="{C097D019-7BB9-4AE1-8023-100B5C2345F6}" srcId="{EF3CFCD0-887B-4D1A-A8C0-53B846A3E0A6}" destId="{AA59B3B0-92A9-431A-AEF8-904C2E80A73D}" srcOrd="2" destOrd="0" parTransId="{84F078C9-0054-459D-9290-D755AA6FC5FD}" sibTransId="{6C95B9AC-CE39-46F3-B3A4-7876682A9976}"/>
    <dgm:cxn modelId="{1C16DECF-3278-4C7D-82B8-590CA25BC784}" type="presOf" srcId="{4545CAEA-4AF1-43D7-964D-36DDD1A7D58A}" destId="{FE1C60D9-8925-4105-9B36-1DCEBB7A9646}" srcOrd="0" destOrd="0" presId="urn:microsoft.com/office/officeart/2005/8/layout/cycle2"/>
    <dgm:cxn modelId="{0E126555-A0FB-4E04-A1AD-8A79B27BF4AE}" type="presOf" srcId="{1EA6F07A-5A22-4F4B-85D4-3D7EA48C70A3}" destId="{B30384C3-5A89-4339-9FDA-E9AC36376830}" srcOrd="0" destOrd="0" presId="urn:microsoft.com/office/officeart/2005/8/layout/cycle2"/>
    <dgm:cxn modelId="{6729B9B9-C54B-4D69-B28E-2CB5C04E26E9}" type="presOf" srcId="{1E0594A4-50E0-4B44-8CE0-20DB8C7BC387}" destId="{81ABB288-0FF3-43FC-88C7-354873188EB3}" srcOrd="1" destOrd="0" presId="urn:microsoft.com/office/officeart/2005/8/layout/cycle2"/>
    <dgm:cxn modelId="{696C070B-EB3D-4623-AFB7-DFDFCC22ECF0}" type="presOf" srcId="{E02B7CA2-153D-4720-9151-C708D1256335}" destId="{458D43D9-5866-45F9-9F3B-3B824E831B05}" srcOrd="0" destOrd="0" presId="urn:microsoft.com/office/officeart/2005/8/layout/cycle2"/>
    <dgm:cxn modelId="{4B458BF1-0D04-41EA-BE02-B76FCFC012D8}" type="presOf" srcId="{2A1177A9-B56E-428B-ADEA-3126A2CA4128}" destId="{94D88B78-C823-4FE3-B3A3-7CCCFE975130}" srcOrd="0" destOrd="0" presId="urn:microsoft.com/office/officeart/2005/8/layout/cycle2"/>
    <dgm:cxn modelId="{6BDC3670-B411-4316-A040-44924CA438E8}" srcId="{EF3CFCD0-887B-4D1A-A8C0-53B846A3E0A6}" destId="{2A1177A9-B56E-428B-ADEA-3126A2CA4128}" srcOrd="3" destOrd="0" parTransId="{D515C6A8-CCE2-4631-99B7-526E8B092A3D}" sibTransId="{29A5CA77-FBA8-418B-8888-7720011DE654}"/>
    <dgm:cxn modelId="{2400BF8B-5847-4F90-AD4E-B61B71DEB02B}" type="presOf" srcId="{4545CAEA-4AF1-43D7-964D-36DDD1A7D58A}" destId="{CB39FB93-FBB0-45BC-B272-F17032B753AC}" srcOrd="1" destOrd="0" presId="urn:microsoft.com/office/officeart/2005/8/layout/cycle2"/>
    <dgm:cxn modelId="{219C7953-F5FC-4171-8311-737D28807A96}" srcId="{EF3CFCD0-887B-4D1A-A8C0-53B846A3E0A6}" destId="{1EA6F07A-5A22-4F4B-85D4-3D7EA48C70A3}" srcOrd="1" destOrd="0" parTransId="{BF968FD2-708A-4C56-B594-57064B369CC4}" sibTransId="{1E0594A4-50E0-4B44-8CE0-20DB8C7BC387}"/>
    <dgm:cxn modelId="{E403519F-94B1-4CB5-A9AB-6AC7FC766EC6}" type="presOf" srcId="{6C95B9AC-CE39-46F3-B3A4-7876682A9976}" destId="{ACC3985A-63D2-4D9A-A780-4B6FC6B906BB}" srcOrd="0" destOrd="0" presId="urn:microsoft.com/office/officeart/2005/8/layout/cycle2"/>
    <dgm:cxn modelId="{F9A56391-B9F0-4795-ABE9-EF383DC916A2}" type="presOf" srcId="{6C95B9AC-CE39-46F3-B3A4-7876682A9976}" destId="{47DCEF18-84F3-461F-A9CE-010FA059B436}" srcOrd="1" destOrd="0" presId="urn:microsoft.com/office/officeart/2005/8/layout/cycle2"/>
    <dgm:cxn modelId="{89AF6A56-0AC9-4EBC-9942-9F7B2DAB41DC}" type="presOf" srcId="{1E0594A4-50E0-4B44-8CE0-20DB8C7BC387}" destId="{B72497B0-1E6B-4B8D-9D1A-D43A6B06D0B7}" srcOrd="0" destOrd="0" presId="urn:microsoft.com/office/officeart/2005/8/layout/cycle2"/>
    <dgm:cxn modelId="{A098E6DF-8DCB-4CAC-82CC-08A85383DD68}" srcId="{EF3CFCD0-887B-4D1A-A8C0-53B846A3E0A6}" destId="{E02B7CA2-153D-4720-9151-C708D1256335}" srcOrd="0" destOrd="0" parTransId="{749ADD5D-643D-4E98-B70D-1AE6B56D084A}" sibTransId="{4545CAEA-4AF1-43D7-964D-36DDD1A7D58A}"/>
    <dgm:cxn modelId="{451FAA77-88FF-4363-883A-9C7BD6D26D94}" type="presOf" srcId="{EF3CFCD0-887B-4D1A-A8C0-53B846A3E0A6}" destId="{AC116224-DA68-4966-B271-F63D421CD5E4}" srcOrd="0" destOrd="0" presId="urn:microsoft.com/office/officeart/2005/8/layout/cycle2"/>
    <dgm:cxn modelId="{3F78B2CC-FA75-4D4D-810D-F284AC670B2B}" type="presParOf" srcId="{AC116224-DA68-4966-B271-F63D421CD5E4}" destId="{458D43D9-5866-45F9-9F3B-3B824E831B05}" srcOrd="0" destOrd="0" presId="urn:microsoft.com/office/officeart/2005/8/layout/cycle2"/>
    <dgm:cxn modelId="{80B1DF71-9697-453F-B98F-A13DEC93E985}" type="presParOf" srcId="{AC116224-DA68-4966-B271-F63D421CD5E4}" destId="{FE1C60D9-8925-4105-9B36-1DCEBB7A9646}" srcOrd="1" destOrd="0" presId="urn:microsoft.com/office/officeart/2005/8/layout/cycle2"/>
    <dgm:cxn modelId="{76669A8D-B7AC-4526-9598-D3AE7A66E932}" type="presParOf" srcId="{FE1C60D9-8925-4105-9B36-1DCEBB7A9646}" destId="{CB39FB93-FBB0-45BC-B272-F17032B753AC}" srcOrd="0" destOrd="0" presId="urn:microsoft.com/office/officeart/2005/8/layout/cycle2"/>
    <dgm:cxn modelId="{F1F8E0E0-9870-4DEF-A82C-8FFFC2F25294}" type="presParOf" srcId="{AC116224-DA68-4966-B271-F63D421CD5E4}" destId="{B30384C3-5A89-4339-9FDA-E9AC36376830}" srcOrd="2" destOrd="0" presId="urn:microsoft.com/office/officeart/2005/8/layout/cycle2"/>
    <dgm:cxn modelId="{30868080-694F-453E-A623-E832296DE38B}" type="presParOf" srcId="{AC116224-DA68-4966-B271-F63D421CD5E4}" destId="{B72497B0-1E6B-4B8D-9D1A-D43A6B06D0B7}" srcOrd="3" destOrd="0" presId="urn:microsoft.com/office/officeart/2005/8/layout/cycle2"/>
    <dgm:cxn modelId="{700986B2-7A47-4ED9-9DF5-3D6C50FEEBBC}" type="presParOf" srcId="{B72497B0-1E6B-4B8D-9D1A-D43A6B06D0B7}" destId="{81ABB288-0FF3-43FC-88C7-354873188EB3}" srcOrd="0" destOrd="0" presId="urn:microsoft.com/office/officeart/2005/8/layout/cycle2"/>
    <dgm:cxn modelId="{898BAB55-90C0-49A3-BF59-BAD08E5A2550}" type="presParOf" srcId="{AC116224-DA68-4966-B271-F63D421CD5E4}" destId="{486F0622-E984-4F4A-AC30-C77FD2770419}" srcOrd="4" destOrd="0" presId="urn:microsoft.com/office/officeart/2005/8/layout/cycle2"/>
    <dgm:cxn modelId="{FC10C394-D731-4E69-958D-84DDCCD568AE}" type="presParOf" srcId="{AC116224-DA68-4966-B271-F63D421CD5E4}" destId="{ACC3985A-63D2-4D9A-A780-4B6FC6B906BB}" srcOrd="5" destOrd="0" presId="urn:microsoft.com/office/officeart/2005/8/layout/cycle2"/>
    <dgm:cxn modelId="{5155F527-2012-4602-946D-31E7CCE03F5A}" type="presParOf" srcId="{ACC3985A-63D2-4D9A-A780-4B6FC6B906BB}" destId="{47DCEF18-84F3-461F-A9CE-010FA059B436}" srcOrd="0" destOrd="0" presId="urn:microsoft.com/office/officeart/2005/8/layout/cycle2"/>
    <dgm:cxn modelId="{289244EC-30E7-4422-AB8A-45066F5E1839}" type="presParOf" srcId="{AC116224-DA68-4966-B271-F63D421CD5E4}" destId="{94D88B78-C823-4FE3-B3A3-7CCCFE975130}" srcOrd="6" destOrd="0" presId="urn:microsoft.com/office/officeart/2005/8/layout/cycle2"/>
    <dgm:cxn modelId="{5C62E8FE-160E-494B-AAEA-D6FD0693A874}" type="presParOf" srcId="{AC116224-DA68-4966-B271-F63D421CD5E4}" destId="{A2D4F559-8CBD-409D-BEC6-5A8A93B5A291}" srcOrd="7" destOrd="0" presId="urn:microsoft.com/office/officeart/2005/8/layout/cycle2"/>
    <dgm:cxn modelId="{745B9B39-C4C7-477A-B527-BF626C954104}" type="presParOf" srcId="{A2D4F559-8CBD-409D-BEC6-5A8A93B5A291}" destId="{0A0B7BAC-3031-45D1-B732-906D6389591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7CA-BA72-456C-B985-54598660189E}">
      <dsp:nvSpPr>
        <dsp:cNvPr id="0" name=""/>
        <dsp:cNvSpPr/>
      </dsp:nvSpPr>
      <dsp:spPr>
        <a:xfrm>
          <a:off x="1349113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G</a:t>
          </a:r>
          <a:endParaRPr lang="pt-BR" sz="6000" kern="1200" dirty="0"/>
        </a:p>
      </dsp:txBody>
      <dsp:txXfrm>
        <a:off x="1594031" y="2664190"/>
        <a:ext cx="1088435" cy="938421"/>
      </dsp:txXfrm>
    </dsp:sp>
    <dsp:sp modelId="{7553468C-A84A-4DCC-A233-BCA5F18227DE}">
      <dsp:nvSpPr>
        <dsp:cNvPr id="0" name=""/>
        <dsp:cNvSpPr/>
      </dsp:nvSpPr>
      <dsp:spPr>
        <a:xfrm>
          <a:off x="139011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465D5-B76A-4A54-AFDF-1D43AA68E99F}">
      <dsp:nvSpPr>
        <dsp:cNvPr id="0" name=""/>
        <dsp:cNvSpPr/>
      </dsp:nvSpPr>
      <dsp:spPr>
        <a:xfrm>
          <a:off x="0" y="1722144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F4B31-73A0-48E8-B2EF-25DF4BB8AE07}">
      <dsp:nvSpPr>
        <dsp:cNvPr id="0" name=""/>
        <dsp:cNvSpPr/>
      </dsp:nvSpPr>
      <dsp:spPr>
        <a:xfrm>
          <a:off x="1074460" y="2903134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29BD1B-C87F-4457-9FB6-E4917AA1B042}">
      <dsp:nvSpPr>
        <dsp:cNvPr id="0" name=""/>
        <dsp:cNvSpPr/>
      </dsp:nvSpPr>
      <dsp:spPr>
        <a:xfrm>
          <a:off x="2693732" y="1705966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C</a:t>
          </a:r>
          <a:endParaRPr lang="pt-BR" sz="6000" kern="1200" dirty="0"/>
        </a:p>
      </dsp:txBody>
      <dsp:txXfrm>
        <a:off x="2938650" y="1917128"/>
        <a:ext cx="1088435" cy="938421"/>
      </dsp:txXfrm>
    </dsp:sp>
    <dsp:sp modelId="{44EFCD02-D19E-42CA-B9F9-4C19EDAEDAD8}">
      <dsp:nvSpPr>
        <dsp:cNvPr id="0" name=""/>
        <dsp:cNvSpPr/>
      </dsp:nvSpPr>
      <dsp:spPr>
        <a:xfrm>
          <a:off x="3772686" y="2885518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F262F-1DFB-47BE-A429-396A400C53F6}">
      <dsp:nvSpPr>
        <dsp:cNvPr id="0" name=""/>
        <dsp:cNvSpPr/>
      </dsp:nvSpPr>
      <dsp:spPr>
        <a:xfrm>
          <a:off x="4038352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4AF0B-2C85-4C04-8673-54F3BBCD26EE}">
      <dsp:nvSpPr>
        <dsp:cNvPr id="0" name=""/>
        <dsp:cNvSpPr/>
      </dsp:nvSpPr>
      <dsp:spPr>
        <a:xfrm>
          <a:off x="407935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84D76-CEE1-4317-9821-56C3958A1355}">
      <dsp:nvSpPr>
        <dsp:cNvPr id="0" name=""/>
        <dsp:cNvSpPr/>
      </dsp:nvSpPr>
      <dsp:spPr>
        <a:xfrm>
          <a:off x="1349113" y="962140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S</a:t>
          </a:r>
          <a:endParaRPr lang="pt-BR" sz="6000" kern="1200" dirty="0"/>
        </a:p>
      </dsp:txBody>
      <dsp:txXfrm>
        <a:off x="1594031" y="1173302"/>
        <a:ext cx="1088435" cy="938421"/>
      </dsp:txXfrm>
    </dsp:sp>
    <dsp:sp modelId="{FE20188B-E399-48B8-A34D-F18A1FA28DC7}">
      <dsp:nvSpPr>
        <dsp:cNvPr id="0" name=""/>
        <dsp:cNvSpPr/>
      </dsp:nvSpPr>
      <dsp:spPr>
        <a:xfrm>
          <a:off x="2419079" y="991620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FFDB7-E89C-4727-9251-02F7A6665DA6}">
      <dsp:nvSpPr>
        <dsp:cNvPr id="0" name=""/>
        <dsp:cNvSpPr/>
      </dsp:nvSpPr>
      <dsp:spPr>
        <a:xfrm>
          <a:off x="2736330" y="238037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895A1-3A28-475F-B9B5-4A53EB2FE25A}">
      <dsp:nvSpPr>
        <dsp:cNvPr id="0" name=""/>
        <dsp:cNvSpPr/>
      </dsp:nvSpPr>
      <dsp:spPr>
        <a:xfrm>
          <a:off x="2740350" y="81617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7CA-BA72-456C-B985-54598660189E}">
      <dsp:nvSpPr>
        <dsp:cNvPr id="0" name=""/>
        <dsp:cNvSpPr/>
      </dsp:nvSpPr>
      <dsp:spPr>
        <a:xfrm>
          <a:off x="1349113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G</a:t>
          </a:r>
          <a:endParaRPr lang="pt-BR" sz="6000" kern="1200" dirty="0"/>
        </a:p>
      </dsp:txBody>
      <dsp:txXfrm>
        <a:off x="1594031" y="2664190"/>
        <a:ext cx="1088435" cy="938421"/>
      </dsp:txXfrm>
    </dsp:sp>
    <dsp:sp modelId="{7553468C-A84A-4DCC-A233-BCA5F18227DE}">
      <dsp:nvSpPr>
        <dsp:cNvPr id="0" name=""/>
        <dsp:cNvSpPr/>
      </dsp:nvSpPr>
      <dsp:spPr>
        <a:xfrm>
          <a:off x="139011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465D5-B76A-4A54-AFDF-1D43AA68E99F}">
      <dsp:nvSpPr>
        <dsp:cNvPr id="0" name=""/>
        <dsp:cNvSpPr/>
      </dsp:nvSpPr>
      <dsp:spPr>
        <a:xfrm>
          <a:off x="0" y="1722144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F4B31-73A0-48E8-B2EF-25DF4BB8AE07}">
      <dsp:nvSpPr>
        <dsp:cNvPr id="0" name=""/>
        <dsp:cNvSpPr/>
      </dsp:nvSpPr>
      <dsp:spPr>
        <a:xfrm>
          <a:off x="1074460" y="2903134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29BD1B-C87F-4457-9FB6-E4917AA1B042}">
      <dsp:nvSpPr>
        <dsp:cNvPr id="0" name=""/>
        <dsp:cNvSpPr/>
      </dsp:nvSpPr>
      <dsp:spPr>
        <a:xfrm>
          <a:off x="2693732" y="1705966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C</a:t>
          </a:r>
          <a:endParaRPr lang="pt-BR" sz="6000" kern="1200" dirty="0"/>
        </a:p>
      </dsp:txBody>
      <dsp:txXfrm>
        <a:off x="2938650" y="1917128"/>
        <a:ext cx="1088435" cy="938421"/>
      </dsp:txXfrm>
    </dsp:sp>
    <dsp:sp modelId="{44EFCD02-D19E-42CA-B9F9-4C19EDAEDAD8}">
      <dsp:nvSpPr>
        <dsp:cNvPr id="0" name=""/>
        <dsp:cNvSpPr/>
      </dsp:nvSpPr>
      <dsp:spPr>
        <a:xfrm>
          <a:off x="3772686" y="2885518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F262F-1DFB-47BE-A429-396A400C53F6}">
      <dsp:nvSpPr>
        <dsp:cNvPr id="0" name=""/>
        <dsp:cNvSpPr/>
      </dsp:nvSpPr>
      <dsp:spPr>
        <a:xfrm>
          <a:off x="4038352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4AF0B-2C85-4C04-8673-54F3BBCD26EE}">
      <dsp:nvSpPr>
        <dsp:cNvPr id="0" name=""/>
        <dsp:cNvSpPr/>
      </dsp:nvSpPr>
      <dsp:spPr>
        <a:xfrm>
          <a:off x="407935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84D76-CEE1-4317-9821-56C3958A1355}">
      <dsp:nvSpPr>
        <dsp:cNvPr id="0" name=""/>
        <dsp:cNvSpPr/>
      </dsp:nvSpPr>
      <dsp:spPr>
        <a:xfrm>
          <a:off x="1349113" y="962140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S</a:t>
          </a:r>
          <a:endParaRPr lang="pt-BR" sz="6000" kern="1200" dirty="0"/>
        </a:p>
      </dsp:txBody>
      <dsp:txXfrm>
        <a:off x="1594031" y="1173302"/>
        <a:ext cx="1088435" cy="938421"/>
      </dsp:txXfrm>
    </dsp:sp>
    <dsp:sp modelId="{FE20188B-E399-48B8-A34D-F18A1FA28DC7}">
      <dsp:nvSpPr>
        <dsp:cNvPr id="0" name=""/>
        <dsp:cNvSpPr/>
      </dsp:nvSpPr>
      <dsp:spPr>
        <a:xfrm>
          <a:off x="2419079" y="991620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FFDB7-E89C-4727-9251-02F7A6665DA6}">
      <dsp:nvSpPr>
        <dsp:cNvPr id="0" name=""/>
        <dsp:cNvSpPr/>
      </dsp:nvSpPr>
      <dsp:spPr>
        <a:xfrm>
          <a:off x="2736330" y="238037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895A1-3A28-475F-B9B5-4A53EB2FE25A}">
      <dsp:nvSpPr>
        <dsp:cNvPr id="0" name=""/>
        <dsp:cNvSpPr/>
      </dsp:nvSpPr>
      <dsp:spPr>
        <a:xfrm>
          <a:off x="2740350" y="81617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FA32C-362F-4675-BCBD-82D1EDD4CAE3}">
      <dsp:nvSpPr>
        <dsp:cNvPr id="0" name=""/>
        <dsp:cNvSpPr/>
      </dsp:nvSpPr>
      <dsp:spPr>
        <a:xfrm>
          <a:off x="4166658" y="2393842"/>
          <a:ext cx="810683" cy="8106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SCG</a:t>
          </a:r>
          <a:endParaRPr lang="pt-BR" sz="2200" kern="1200" dirty="0"/>
        </a:p>
      </dsp:txBody>
      <dsp:txXfrm>
        <a:off x="4285380" y="2512564"/>
        <a:ext cx="573239" cy="573239"/>
      </dsp:txXfrm>
    </dsp:sp>
    <dsp:sp modelId="{74188071-2C5A-4C23-B50E-9C4BF082BE0D}">
      <dsp:nvSpPr>
        <dsp:cNvPr id="0" name=""/>
        <dsp:cNvSpPr/>
      </dsp:nvSpPr>
      <dsp:spPr>
        <a:xfrm rot="16200000">
          <a:off x="3791059" y="1604922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4532952" y="1573855"/>
        <a:ext cx="78094" cy="78094"/>
      </dsp:txXfrm>
    </dsp:sp>
    <dsp:sp modelId="{474D2394-4AEC-45A4-9F19-E79176DE5E6D}">
      <dsp:nvSpPr>
        <dsp:cNvPr id="0" name=""/>
        <dsp:cNvSpPr/>
      </dsp:nvSpPr>
      <dsp:spPr>
        <a:xfrm>
          <a:off x="4166658" y="21278"/>
          <a:ext cx="810683" cy="8106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Execução Orçamentária e Financeira</a:t>
          </a:r>
          <a:endParaRPr lang="pt-BR" sz="700" kern="1200" dirty="0"/>
        </a:p>
      </dsp:txBody>
      <dsp:txXfrm>
        <a:off x="4285380" y="140000"/>
        <a:ext cx="573239" cy="573239"/>
      </dsp:txXfrm>
    </dsp:sp>
    <dsp:sp modelId="{C9F11D29-F7F6-4BEF-B197-35684AFEA58B}">
      <dsp:nvSpPr>
        <dsp:cNvPr id="0" name=""/>
        <dsp:cNvSpPr/>
      </dsp:nvSpPr>
      <dsp:spPr>
        <a:xfrm rot="17742857">
          <a:off x="4305768" y="1722401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047661" y="1691333"/>
        <a:ext cx="78094" cy="78094"/>
      </dsp:txXfrm>
    </dsp:sp>
    <dsp:sp modelId="{95D28632-69EB-4F2F-BA39-EDF7DF9E69DC}">
      <dsp:nvSpPr>
        <dsp:cNvPr id="0" name=""/>
        <dsp:cNvSpPr/>
      </dsp:nvSpPr>
      <dsp:spPr>
        <a:xfrm>
          <a:off x="5196075" y="256236"/>
          <a:ext cx="810683" cy="8106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Bens de Infraestrutura</a:t>
          </a:r>
          <a:endParaRPr lang="pt-BR" sz="700" kern="1200" dirty="0"/>
        </a:p>
      </dsp:txBody>
      <dsp:txXfrm>
        <a:off x="5314797" y="374958"/>
        <a:ext cx="573239" cy="573239"/>
      </dsp:txXfrm>
    </dsp:sp>
    <dsp:sp modelId="{B25A3D18-2339-46ED-8F61-B9137CFCE7A2}">
      <dsp:nvSpPr>
        <dsp:cNvPr id="0" name=""/>
        <dsp:cNvSpPr/>
      </dsp:nvSpPr>
      <dsp:spPr>
        <a:xfrm rot="19285714">
          <a:off x="4718532" y="2051570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460425" y="2020502"/>
        <a:ext cx="78094" cy="78094"/>
      </dsp:txXfrm>
    </dsp:sp>
    <dsp:sp modelId="{2441F1C7-C05E-47FB-BBFC-0587F0AE4B3E}">
      <dsp:nvSpPr>
        <dsp:cNvPr id="0" name=""/>
        <dsp:cNvSpPr/>
      </dsp:nvSpPr>
      <dsp:spPr>
        <a:xfrm>
          <a:off x="6021603" y="914573"/>
          <a:ext cx="810683" cy="8106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Patrimônio Imóvel</a:t>
          </a:r>
          <a:endParaRPr lang="pt-BR" sz="700" kern="1200" dirty="0"/>
        </a:p>
      </dsp:txBody>
      <dsp:txXfrm>
        <a:off x="6140325" y="1033295"/>
        <a:ext cx="573239" cy="573239"/>
      </dsp:txXfrm>
    </dsp:sp>
    <dsp:sp modelId="{6429F0F9-3AE7-4AC6-AB3E-9FF87DFB4961}">
      <dsp:nvSpPr>
        <dsp:cNvPr id="0" name=""/>
        <dsp:cNvSpPr/>
      </dsp:nvSpPr>
      <dsp:spPr>
        <a:xfrm rot="20828571">
          <a:off x="4947598" y="2527232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689492" y="2496164"/>
        <a:ext cx="78094" cy="78094"/>
      </dsp:txXfrm>
    </dsp:sp>
    <dsp:sp modelId="{EA9AAB1C-F2BC-4E04-906A-2B41108795BC}">
      <dsp:nvSpPr>
        <dsp:cNvPr id="0" name=""/>
        <dsp:cNvSpPr/>
      </dsp:nvSpPr>
      <dsp:spPr>
        <a:xfrm>
          <a:off x="6479737" y="1865897"/>
          <a:ext cx="810683" cy="8106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Dívida Ativa</a:t>
          </a:r>
          <a:endParaRPr lang="pt-BR" sz="700" kern="1200" dirty="0"/>
        </a:p>
      </dsp:txBody>
      <dsp:txXfrm>
        <a:off x="6598459" y="1984619"/>
        <a:ext cx="573239" cy="573239"/>
      </dsp:txXfrm>
    </dsp:sp>
    <dsp:sp modelId="{BE57DC56-A16B-4E79-B2D0-C82DCBE15F45}">
      <dsp:nvSpPr>
        <dsp:cNvPr id="0" name=""/>
        <dsp:cNvSpPr/>
      </dsp:nvSpPr>
      <dsp:spPr>
        <a:xfrm rot="771429">
          <a:off x="4947598" y="3055177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689492" y="3024109"/>
        <a:ext cx="78094" cy="78094"/>
      </dsp:txXfrm>
    </dsp:sp>
    <dsp:sp modelId="{3828636F-1C84-48C8-BA0D-0F5ACFFDB471}">
      <dsp:nvSpPr>
        <dsp:cNvPr id="0" name=""/>
        <dsp:cNvSpPr/>
      </dsp:nvSpPr>
      <dsp:spPr>
        <a:xfrm>
          <a:off x="6479737" y="2921787"/>
          <a:ext cx="810683" cy="81068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Patrimônio Móvel</a:t>
          </a:r>
          <a:endParaRPr lang="pt-BR" sz="700" kern="1200" dirty="0"/>
        </a:p>
      </dsp:txBody>
      <dsp:txXfrm>
        <a:off x="6598459" y="3040509"/>
        <a:ext cx="573239" cy="573239"/>
      </dsp:txXfrm>
    </dsp:sp>
    <dsp:sp modelId="{9C12C4DD-0E7C-4174-9043-620B41DD5990}">
      <dsp:nvSpPr>
        <dsp:cNvPr id="0" name=""/>
        <dsp:cNvSpPr/>
      </dsp:nvSpPr>
      <dsp:spPr>
        <a:xfrm rot="2314286">
          <a:off x="4718532" y="3530839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460425" y="3499771"/>
        <a:ext cx="78094" cy="78094"/>
      </dsp:txXfrm>
    </dsp:sp>
    <dsp:sp modelId="{C4DE82FF-33FC-4E5B-8F63-4ED31DA6CC18}">
      <dsp:nvSpPr>
        <dsp:cNvPr id="0" name=""/>
        <dsp:cNvSpPr/>
      </dsp:nvSpPr>
      <dsp:spPr>
        <a:xfrm>
          <a:off x="6021603" y="3873111"/>
          <a:ext cx="810683" cy="8106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Contratos e Convênios</a:t>
          </a:r>
          <a:endParaRPr lang="pt-BR" sz="700" kern="1200" dirty="0"/>
        </a:p>
      </dsp:txBody>
      <dsp:txXfrm>
        <a:off x="6140325" y="3991833"/>
        <a:ext cx="573239" cy="573239"/>
      </dsp:txXfrm>
    </dsp:sp>
    <dsp:sp modelId="{5DF81B07-ADF3-4789-A0ED-A4A008C38D73}">
      <dsp:nvSpPr>
        <dsp:cNvPr id="0" name=""/>
        <dsp:cNvSpPr/>
      </dsp:nvSpPr>
      <dsp:spPr>
        <a:xfrm rot="3857143">
          <a:off x="4305768" y="3860007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5047661" y="3828940"/>
        <a:ext cx="78094" cy="78094"/>
      </dsp:txXfrm>
    </dsp:sp>
    <dsp:sp modelId="{B27FA117-918A-4AF4-BA55-9571DE9ED04C}">
      <dsp:nvSpPr>
        <dsp:cNvPr id="0" name=""/>
        <dsp:cNvSpPr/>
      </dsp:nvSpPr>
      <dsp:spPr>
        <a:xfrm>
          <a:off x="5196075" y="4531448"/>
          <a:ext cx="810683" cy="8106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Elaboração Orçamentária</a:t>
          </a:r>
          <a:endParaRPr lang="pt-BR" sz="700" kern="1200" dirty="0"/>
        </a:p>
      </dsp:txBody>
      <dsp:txXfrm>
        <a:off x="5314797" y="4650170"/>
        <a:ext cx="573239" cy="573239"/>
      </dsp:txXfrm>
    </dsp:sp>
    <dsp:sp modelId="{5C74CFE4-1618-4E47-877F-63D64EA25C7F}">
      <dsp:nvSpPr>
        <dsp:cNvPr id="0" name=""/>
        <dsp:cNvSpPr/>
      </dsp:nvSpPr>
      <dsp:spPr>
        <a:xfrm rot="5400000">
          <a:off x="3791059" y="3977486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>
        <a:off x="4532952" y="3946418"/>
        <a:ext cx="78094" cy="78094"/>
      </dsp:txXfrm>
    </dsp:sp>
    <dsp:sp modelId="{882D8E20-8A4F-44EF-98A6-A1E154F4BFD0}">
      <dsp:nvSpPr>
        <dsp:cNvPr id="0" name=""/>
        <dsp:cNvSpPr/>
      </dsp:nvSpPr>
      <dsp:spPr>
        <a:xfrm>
          <a:off x="4166658" y="4766406"/>
          <a:ext cx="810683" cy="8106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Previsão de Receita</a:t>
          </a:r>
          <a:endParaRPr lang="pt-BR" sz="700" kern="1200" dirty="0"/>
        </a:p>
      </dsp:txBody>
      <dsp:txXfrm>
        <a:off x="4285380" y="4885128"/>
        <a:ext cx="573239" cy="573239"/>
      </dsp:txXfrm>
    </dsp:sp>
    <dsp:sp modelId="{37A9E09B-B995-464E-AC1C-EFBD9622A432}">
      <dsp:nvSpPr>
        <dsp:cNvPr id="0" name=""/>
        <dsp:cNvSpPr/>
      </dsp:nvSpPr>
      <dsp:spPr>
        <a:xfrm rot="6942857">
          <a:off x="3276351" y="3860007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4018244" y="3828940"/>
        <a:ext cx="78094" cy="78094"/>
      </dsp:txXfrm>
    </dsp:sp>
    <dsp:sp modelId="{1FC8A1E2-4658-4DF6-B200-F70A6A8D70F0}">
      <dsp:nvSpPr>
        <dsp:cNvPr id="0" name=""/>
        <dsp:cNvSpPr/>
      </dsp:nvSpPr>
      <dsp:spPr>
        <a:xfrm>
          <a:off x="3137241" y="4531448"/>
          <a:ext cx="810683" cy="8106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Precatórios</a:t>
          </a:r>
          <a:endParaRPr lang="pt-BR" sz="700" kern="1200" dirty="0"/>
        </a:p>
      </dsp:txBody>
      <dsp:txXfrm>
        <a:off x="3255963" y="4650170"/>
        <a:ext cx="573239" cy="573239"/>
      </dsp:txXfrm>
    </dsp:sp>
    <dsp:sp modelId="{C5623D4F-8AAF-4067-9A3C-F2BAD086D5C8}">
      <dsp:nvSpPr>
        <dsp:cNvPr id="0" name=""/>
        <dsp:cNvSpPr/>
      </dsp:nvSpPr>
      <dsp:spPr>
        <a:xfrm rot="8485714">
          <a:off x="2863587" y="3530839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3605480" y="3499771"/>
        <a:ext cx="78094" cy="78094"/>
      </dsp:txXfrm>
    </dsp:sp>
    <dsp:sp modelId="{03126C08-4FA2-4D73-89C8-0990347BDF89}">
      <dsp:nvSpPr>
        <dsp:cNvPr id="0" name=""/>
        <dsp:cNvSpPr/>
      </dsp:nvSpPr>
      <dsp:spPr>
        <a:xfrm>
          <a:off x="2311713" y="3873111"/>
          <a:ext cx="810683" cy="81068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Recursos Humanos</a:t>
          </a:r>
          <a:endParaRPr lang="pt-BR" sz="700" kern="1200" dirty="0"/>
        </a:p>
      </dsp:txBody>
      <dsp:txXfrm>
        <a:off x="2430435" y="3991833"/>
        <a:ext cx="573239" cy="573239"/>
      </dsp:txXfrm>
    </dsp:sp>
    <dsp:sp modelId="{1F2E24B1-17B8-462C-823B-2ADCEC60E945}">
      <dsp:nvSpPr>
        <dsp:cNvPr id="0" name=""/>
        <dsp:cNvSpPr/>
      </dsp:nvSpPr>
      <dsp:spPr>
        <a:xfrm rot="10028571">
          <a:off x="2634520" y="3055177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3376413" y="3024109"/>
        <a:ext cx="78094" cy="78094"/>
      </dsp:txXfrm>
    </dsp:sp>
    <dsp:sp modelId="{AAF1D8EC-4FFF-4D41-A3E0-7C6D43658171}">
      <dsp:nvSpPr>
        <dsp:cNvPr id="0" name=""/>
        <dsp:cNvSpPr/>
      </dsp:nvSpPr>
      <dsp:spPr>
        <a:xfrm>
          <a:off x="1853579" y="2921787"/>
          <a:ext cx="810683" cy="8106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Custos</a:t>
          </a:r>
          <a:endParaRPr lang="pt-BR" sz="700" kern="1200" dirty="0"/>
        </a:p>
      </dsp:txBody>
      <dsp:txXfrm>
        <a:off x="1972301" y="3040509"/>
        <a:ext cx="573239" cy="573239"/>
      </dsp:txXfrm>
    </dsp:sp>
    <dsp:sp modelId="{7778A9D9-02D2-4518-9DDA-46C4CC3B8CAB}">
      <dsp:nvSpPr>
        <dsp:cNvPr id="0" name=""/>
        <dsp:cNvSpPr/>
      </dsp:nvSpPr>
      <dsp:spPr>
        <a:xfrm rot="11571429">
          <a:off x="2634520" y="2527232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3376413" y="2496164"/>
        <a:ext cx="78094" cy="78094"/>
      </dsp:txXfrm>
    </dsp:sp>
    <dsp:sp modelId="{0B524CA9-8D4C-4892-9080-477E3EB69DF2}">
      <dsp:nvSpPr>
        <dsp:cNvPr id="0" name=""/>
        <dsp:cNvSpPr/>
      </dsp:nvSpPr>
      <dsp:spPr>
        <a:xfrm>
          <a:off x="1853579" y="1865897"/>
          <a:ext cx="810683" cy="8106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Gestão de Materiais</a:t>
          </a:r>
          <a:endParaRPr lang="pt-BR" sz="700" kern="1200" dirty="0"/>
        </a:p>
      </dsp:txBody>
      <dsp:txXfrm>
        <a:off x="1972301" y="1984619"/>
        <a:ext cx="573239" cy="573239"/>
      </dsp:txXfrm>
    </dsp:sp>
    <dsp:sp modelId="{E9B24A71-8C65-4C50-A8B7-45433CF59687}">
      <dsp:nvSpPr>
        <dsp:cNvPr id="0" name=""/>
        <dsp:cNvSpPr/>
      </dsp:nvSpPr>
      <dsp:spPr>
        <a:xfrm rot="13114286">
          <a:off x="2863587" y="2051570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3605480" y="2020502"/>
        <a:ext cx="78094" cy="78094"/>
      </dsp:txXfrm>
    </dsp:sp>
    <dsp:sp modelId="{B65EC9B4-7473-447B-A801-67E7BBC05892}">
      <dsp:nvSpPr>
        <dsp:cNvPr id="0" name=""/>
        <dsp:cNvSpPr/>
      </dsp:nvSpPr>
      <dsp:spPr>
        <a:xfrm>
          <a:off x="2311713" y="914573"/>
          <a:ext cx="810683" cy="8106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Arrecadação</a:t>
          </a:r>
          <a:endParaRPr lang="pt-BR" sz="700" kern="1200" dirty="0"/>
        </a:p>
      </dsp:txBody>
      <dsp:txXfrm>
        <a:off x="2430435" y="1033295"/>
        <a:ext cx="573239" cy="573239"/>
      </dsp:txXfrm>
    </dsp:sp>
    <dsp:sp modelId="{63BE22A6-687F-4B5A-A0A3-706C65C3891B}">
      <dsp:nvSpPr>
        <dsp:cNvPr id="0" name=""/>
        <dsp:cNvSpPr/>
      </dsp:nvSpPr>
      <dsp:spPr>
        <a:xfrm rot="14657143">
          <a:off x="3276351" y="1722401"/>
          <a:ext cx="1561880" cy="15958"/>
        </a:xfrm>
        <a:custGeom>
          <a:avLst/>
          <a:gdLst/>
          <a:ahLst/>
          <a:cxnLst/>
          <a:rect l="0" t="0" r="0" b="0"/>
          <a:pathLst>
            <a:path>
              <a:moveTo>
                <a:pt x="0" y="7979"/>
              </a:moveTo>
              <a:lnTo>
                <a:pt x="1561880" y="79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00" kern="1200"/>
        </a:p>
      </dsp:txBody>
      <dsp:txXfrm rot="10800000">
        <a:off x="4018244" y="1691333"/>
        <a:ext cx="78094" cy="78094"/>
      </dsp:txXfrm>
    </dsp:sp>
    <dsp:sp modelId="{9144F012-F1D1-49D0-AE2C-32758D2BA611}">
      <dsp:nvSpPr>
        <dsp:cNvPr id="0" name=""/>
        <dsp:cNvSpPr/>
      </dsp:nvSpPr>
      <dsp:spPr>
        <a:xfrm>
          <a:off x="3137241" y="256236"/>
          <a:ext cx="810683" cy="8106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700" kern="1200" dirty="0" smtClean="0"/>
            <a:t>Previdência</a:t>
          </a:r>
          <a:endParaRPr lang="pt-BR" sz="700" kern="1200" dirty="0"/>
        </a:p>
      </dsp:txBody>
      <dsp:txXfrm>
        <a:off x="3255963" y="374958"/>
        <a:ext cx="573239" cy="5732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7CA-BA72-456C-B985-54598660189E}">
      <dsp:nvSpPr>
        <dsp:cNvPr id="0" name=""/>
        <dsp:cNvSpPr/>
      </dsp:nvSpPr>
      <dsp:spPr>
        <a:xfrm>
          <a:off x="1349113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G</a:t>
          </a:r>
          <a:endParaRPr lang="pt-BR" sz="6000" kern="1200" dirty="0"/>
        </a:p>
      </dsp:txBody>
      <dsp:txXfrm>
        <a:off x="1594031" y="2664190"/>
        <a:ext cx="1088435" cy="938421"/>
      </dsp:txXfrm>
    </dsp:sp>
    <dsp:sp modelId="{7553468C-A84A-4DCC-A233-BCA5F18227DE}">
      <dsp:nvSpPr>
        <dsp:cNvPr id="0" name=""/>
        <dsp:cNvSpPr/>
      </dsp:nvSpPr>
      <dsp:spPr>
        <a:xfrm>
          <a:off x="139011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465D5-B76A-4A54-AFDF-1D43AA68E99F}">
      <dsp:nvSpPr>
        <dsp:cNvPr id="0" name=""/>
        <dsp:cNvSpPr/>
      </dsp:nvSpPr>
      <dsp:spPr>
        <a:xfrm>
          <a:off x="0" y="1722144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F4B31-73A0-48E8-B2EF-25DF4BB8AE07}">
      <dsp:nvSpPr>
        <dsp:cNvPr id="0" name=""/>
        <dsp:cNvSpPr/>
      </dsp:nvSpPr>
      <dsp:spPr>
        <a:xfrm>
          <a:off x="1074460" y="2903134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29BD1B-C87F-4457-9FB6-E4917AA1B042}">
      <dsp:nvSpPr>
        <dsp:cNvPr id="0" name=""/>
        <dsp:cNvSpPr/>
      </dsp:nvSpPr>
      <dsp:spPr>
        <a:xfrm>
          <a:off x="2693732" y="1705966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C</a:t>
          </a:r>
          <a:endParaRPr lang="pt-BR" sz="6000" kern="1200" dirty="0"/>
        </a:p>
      </dsp:txBody>
      <dsp:txXfrm>
        <a:off x="2938650" y="1917128"/>
        <a:ext cx="1088435" cy="938421"/>
      </dsp:txXfrm>
    </dsp:sp>
    <dsp:sp modelId="{44EFCD02-D19E-42CA-B9F9-4C19EDAEDAD8}">
      <dsp:nvSpPr>
        <dsp:cNvPr id="0" name=""/>
        <dsp:cNvSpPr/>
      </dsp:nvSpPr>
      <dsp:spPr>
        <a:xfrm>
          <a:off x="3772686" y="2885518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F262F-1DFB-47BE-A429-396A400C53F6}">
      <dsp:nvSpPr>
        <dsp:cNvPr id="0" name=""/>
        <dsp:cNvSpPr/>
      </dsp:nvSpPr>
      <dsp:spPr>
        <a:xfrm>
          <a:off x="4038352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4AF0B-2C85-4C04-8673-54F3BBCD26EE}">
      <dsp:nvSpPr>
        <dsp:cNvPr id="0" name=""/>
        <dsp:cNvSpPr/>
      </dsp:nvSpPr>
      <dsp:spPr>
        <a:xfrm>
          <a:off x="407935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84D76-CEE1-4317-9821-56C3958A1355}">
      <dsp:nvSpPr>
        <dsp:cNvPr id="0" name=""/>
        <dsp:cNvSpPr/>
      </dsp:nvSpPr>
      <dsp:spPr>
        <a:xfrm>
          <a:off x="1349113" y="962140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S</a:t>
          </a:r>
          <a:endParaRPr lang="pt-BR" sz="6000" kern="1200" dirty="0"/>
        </a:p>
      </dsp:txBody>
      <dsp:txXfrm>
        <a:off x="1594031" y="1173302"/>
        <a:ext cx="1088435" cy="938421"/>
      </dsp:txXfrm>
    </dsp:sp>
    <dsp:sp modelId="{FE20188B-E399-48B8-A34D-F18A1FA28DC7}">
      <dsp:nvSpPr>
        <dsp:cNvPr id="0" name=""/>
        <dsp:cNvSpPr/>
      </dsp:nvSpPr>
      <dsp:spPr>
        <a:xfrm>
          <a:off x="2419079" y="991620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FFDB7-E89C-4727-9251-02F7A6665DA6}">
      <dsp:nvSpPr>
        <dsp:cNvPr id="0" name=""/>
        <dsp:cNvSpPr/>
      </dsp:nvSpPr>
      <dsp:spPr>
        <a:xfrm>
          <a:off x="2736330" y="238037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895A1-3A28-475F-B9B5-4A53EB2FE25A}">
      <dsp:nvSpPr>
        <dsp:cNvPr id="0" name=""/>
        <dsp:cNvSpPr/>
      </dsp:nvSpPr>
      <dsp:spPr>
        <a:xfrm>
          <a:off x="2740350" y="81617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2EC147-8F5D-4D0F-A09F-5A4A06A02D72}">
      <dsp:nvSpPr>
        <dsp:cNvPr id="0" name=""/>
        <dsp:cNvSpPr/>
      </dsp:nvSpPr>
      <dsp:spPr>
        <a:xfrm>
          <a:off x="0" y="1435800"/>
          <a:ext cx="8136904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BD1EA7-3F8A-4B87-9DEC-1F323D93A00F}">
      <dsp:nvSpPr>
        <dsp:cNvPr id="0" name=""/>
        <dsp:cNvSpPr/>
      </dsp:nvSpPr>
      <dsp:spPr>
        <a:xfrm>
          <a:off x="406845" y="1066800"/>
          <a:ext cx="5695832" cy="738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Início: Fevereiro 2012</a:t>
          </a:r>
          <a:endParaRPr lang="pt-BR" sz="2500" kern="1200" dirty="0"/>
        </a:p>
      </dsp:txBody>
      <dsp:txXfrm>
        <a:off x="442871" y="1102826"/>
        <a:ext cx="5623780" cy="665948"/>
      </dsp:txXfrm>
    </dsp:sp>
    <dsp:sp modelId="{FB6B9DAE-64F6-4194-9766-DC944FFEC853}">
      <dsp:nvSpPr>
        <dsp:cNvPr id="0" name=""/>
        <dsp:cNvSpPr/>
      </dsp:nvSpPr>
      <dsp:spPr>
        <a:xfrm>
          <a:off x="0" y="2569800"/>
          <a:ext cx="8136904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18FA70-859D-40B0-BC93-9C13B537798F}">
      <dsp:nvSpPr>
        <dsp:cNvPr id="0" name=""/>
        <dsp:cNvSpPr/>
      </dsp:nvSpPr>
      <dsp:spPr>
        <a:xfrm>
          <a:off x="406845" y="2200800"/>
          <a:ext cx="5695832" cy="73800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Motivo: inadequação conceitual e tecnológica - </a:t>
          </a:r>
          <a:r>
            <a:rPr lang="pt-BR" sz="2500" kern="1200" dirty="0" err="1" smtClean="0"/>
            <a:t>SCPNet</a:t>
          </a:r>
          <a:endParaRPr lang="pt-BR" sz="2500" kern="1200" dirty="0"/>
        </a:p>
      </dsp:txBody>
      <dsp:txXfrm>
        <a:off x="442871" y="2236826"/>
        <a:ext cx="5623780" cy="665948"/>
      </dsp:txXfrm>
    </dsp:sp>
    <dsp:sp modelId="{3D7B05FB-B025-4A76-AE1D-E52143908A43}">
      <dsp:nvSpPr>
        <dsp:cNvPr id="0" name=""/>
        <dsp:cNvSpPr/>
      </dsp:nvSpPr>
      <dsp:spPr>
        <a:xfrm>
          <a:off x="0" y="3703800"/>
          <a:ext cx="8136904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3D6C0-B8BA-4931-933B-B39CD48BA635}">
      <dsp:nvSpPr>
        <dsp:cNvPr id="0" name=""/>
        <dsp:cNvSpPr/>
      </dsp:nvSpPr>
      <dsp:spPr>
        <a:xfrm>
          <a:off x="406845" y="3334800"/>
          <a:ext cx="5695832" cy="73800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Macro Objetivo: Atender ao cronograma de implantação do STN </a:t>
          </a:r>
          <a:endParaRPr lang="pt-BR" sz="2500" kern="1200" dirty="0"/>
        </a:p>
      </dsp:txBody>
      <dsp:txXfrm>
        <a:off x="442871" y="3370826"/>
        <a:ext cx="5623780" cy="6659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D47FD-CD8E-4EC8-A7E3-BF3AC4BC5C1A}">
      <dsp:nvSpPr>
        <dsp:cNvPr id="0" name=""/>
        <dsp:cNvSpPr/>
      </dsp:nvSpPr>
      <dsp:spPr>
        <a:xfrm>
          <a:off x="650026" y="358817"/>
          <a:ext cx="8952255" cy="554655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E7C76-C16F-47F1-B4F1-C2CF2270A7E9}">
      <dsp:nvSpPr>
        <dsp:cNvPr id="0" name=""/>
        <dsp:cNvSpPr/>
      </dsp:nvSpPr>
      <dsp:spPr>
        <a:xfrm>
          <a:off x="1222380" y="4725454"/>
          <a:ext cx="237236" cy="23723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F9B62B-8095-40B1-882D-7B164B0C8B69}">
      <dsp:nvSpPr>
        <dsp:cNvPr id="0" name=""/>
        <dsp:cNvSpPr/>
      </dsp:nvSpPr>
      <dsp:spPr>
        <a:xfrm>
          <a:off x="1179961" y="5179927"/>
          <a:ext cx="2128498" cy="1534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0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Entrar Produção</a:t>
          </a:r>
          <a:endParaRPr lang="pt-B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/>
            <a:t>Janeiro 2013</a:t>
          </a:r>
          <a:endParaRPr lang="pt-BR" sz="2000" kern="1200" dirty="0"/>
        </a:p>
      </dsp:txBody>
      <dsp:txXfrm>
        <a:off x="1179961" y="5179927"/>
        <a:ext cx="2128498" cy="1534298"/>
      </dsp:txXfrm>
    </dsp:sp>
    <dsp:sp modelId="{0CFC4447-43F4-414D-A014-8F5BDE3BC5FF}">
      <dsp:nvSpPr>
        <dsp:cNvPr id="0" name=""/>
        <dsp:cNvSpPr/>
      </dsp:nvSpPr>
      <dsp:spPr>
        <a:xfrm>
          <a:off x="2627304" y="3412116"/>
          <a:ext cx="412584" cy="41258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CF004-91C6-4868-93F7-537D5C97980B}">
      <dsp:nvSpPr>
        <dsp:cNvPr id="0" name=""/>
        <dsp:cNvSpPr/>
      </dsp:nvSpPr>
      <dsp:spPr>
        <a:xfrm>
          <a:off x="2650669" y="4213925"/>
          <a:ext cx="2166067" cy="2402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862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smtClean="0"/>
            <a:t>Entrar Produção</a:t>
          </a:r>
          <a:endParaRPr lang="pt-B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/>
            <a:t>Janeiro 2014</a:t>
          </a:r>
          <a:endParaRPr lang="pt-BR" sz="2000" kern="1200" dirty="0"/>
        </a:p>
      </dsp:txBody>
      <dsp:txXfrm>
        <a:off x="2650669" y="4213925"/>
        <a:ext cx="2166067" cy="2402994"/>
      </dsp:txXfrm>
    </dsp:sp>
    <dsp:sp modelId="{8D49C94D-D2A4-4464-8383-D3C12F8B2538}">
      <dsp:nvSpPr>
        <dsp:cNvPr id="0" name=""/>
        <dsp:cNvSpPr/>
      </dsp:nvSpPr>
      <dsp:spPr>
        <a:xfrm>
          <a:off x="4476158" y="2372555"/>
          <a:ext cx="546674" cy="546674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71A06C-9747-4CAE-BA21-E9C2A4D6678D}">
      <dsp:nvSpPr>
        <dsp:cNvPr id="0" name=""/>
        <dsp:cNvSpPr/>
      </dsp:nvSpPr>
      <dsp:spPr>
        <a:xfrm>
          <a:off x="4476161" y="3314029"/>
          <a:ext cx="2166067" cy="24271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967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smtClean="0"/>
            <a:t>Entrar Produção</a:t>
          </a:r>
          <a:endParaRPr lang="pt-B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/>
            <a:t>Janeiro  2015</a:t>
          </a:r>
          <a:endParaRPr lang="pt-BR" sz="2000" kern="1200" dirty="0"/>
        </a:p>
      </dsp:txBody>
      <dsp:txXfrm>
        <a:off x="4476161" y="3314029"/>
        <a:ext cx="2166067" cy="2427103"/>
      </dsp:txXfrm>
    </dsp:sp>
    <dsp:sp modelId="{A9227355-A6E4-4C01-AB6A-08B68C0ABB91}">
      <dsp:nvSpPr>
        <dsp:cNvPr id="0" name=""/>
        <dsp:cNvSpPr/>
      </dsp:nvSpPr>
      <dsp:spPr>
        <a:xfrm>
          <a:off x="6714217" y="1635956"/>
          <a:ext cx="732337" cy="73233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CD8C7-A5B3-49A1-81CC-0EEDDDF3DB4E}">
      <dsp:nvSpPr>
        <dsp:cNvPr id="0" name=""/>
        <dsp:cNvSpPr/>
      </dsp:nvSpPr>
      <dsp:spPr>
        <a:xfrm>
          <a:off x="6811524" y="2724620"/>
          <a:ext cx="2166067" cy="29836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805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Desligamento </a:t>
          </a:r>
          <a:r>
            <a:rPr lang="pt-BR" sz="2000" kern="1200" dirty="0" err="1" smtClean="0"/>
            <a:t>SCPNet</a:t>
          </a:r>
          <a:endParaRPr lang="pt-B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/>
            <a:t>Janeiro 2016</a:t>
          </a:r>
          <a:endParaRPr lang="pt-BR" sz="2000" kern="1200" dirty="0"/>
        </a:p>
      </dsp:txBody>
      <dsp:txXfrm>
        <a:off x="6811524" y="2724620"/>
        <a:ext cx="2166067" cy="29836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7CA-BA72-456C-B985-54598660189E}">
      <dsp:nvSpPr>
        <dsp:cNvPr id="0" name=""/>
        <dsp:cNvSpPr/>
      </dsp:nvSpPr>
      <dsp:spPr>
        <a:xfrm>
          <a:off x="1349113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G</a:t>
          </a:r>
          <a:endParaRPr lang="pt-BR" sz="6000" kern="1200" dirty="0"/>
        </a:p>
      </dsp:txBody>
      <dsp:txXfrm>
        <a:off x="1594031" y="2664190"/>
        <a:ext cx="1088435" cy="938421"/>
      </dsp:txXfrm>
    </dsp:sp>
    <dsp:sp modelId="{7553468C-A84A-4DCC-A233-BCA5F18227DE}">
      <dsp:nvSpPr>
        <dsp:cNvPr id="0" name=""/>
        <dsp:cNvSpPr/>
      </dsp:nvSpPr>
      <dsp:spPr>
        <a:xfrm>
          <a:off x="139011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465D5-B76A-4A54-AFDF-1D43AA68E99F}">
      <dsp:nvSpPr>
        <dsp:cNvPr id="0" name=""/>
        <dsp:cNvSpPr/>
      </dsp:nvSpPr>
      <dsp:spPr>
        <a:xfrm>
          <a:off x="0" y="1722144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F4B31-73A0-48E8-B2EF-25DF4BB8AE07}">
      <dsp:nvSpPr>
        <dsp:cNvPr id="0" name=""/>
        <dsp:cNvSpPr/>
      </dsp:nvSpPr>
      <dsp:spPr>
        <a:xfrm>
          <a:off x="1074460" y="2903134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29BD1B-C87F-4457-9FB6-E4917AA1B042}">
      <dsp:nvSpPr>
        <dsp:cNvPr id="0" name=""/>
        <dsp:cNvSpPr/>
      </dsp:nvSpPr>
      <dsp:spPr>
        <a:xfrm>
          <a:off x="2693732" y="1705966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C</a:t>
          </a:r>
          <a:endParaRPr lang="pt-BR" sz="6000" kern="1200" dirty="0"/>
        </a:p>
      </dsp:txBody>
      <dsp:txXfrm>
        <a:off x="2938650" y="1917128"/>
        <a:ext cx="1088435" cy="938421"/>
      </dsp:txXfrm>
    </dsp:sp>
    <dsp:sp modelId="{44EFCD02-D19E-42CA-B9F9-4C19EDAEDAD8}">
      <dsp:nvSpPr>
        <dsp:cNvPr id="0" name=""/>
        <dsp:cNvSpPr/>
      </dsp:nvSpPr>
      <dsp:spPr>
        <a:xfrm>
          <a:off x="3772686" y="2885518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F262F-1DFB-47BE-A429-396A400C53F6}">
      <dsp:nvSpPr>
        <dsp:cNvPr id="0" name=""/>
        <dsp:cNvSpPr/>
      </dsp:nvSpPr>
      <dsp:spPr>
        <a:xfrm>
          <a:off x="4038352" y="2453028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 w="1905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4AF0B-2C85-4C04-8673-54F3BBCD26EE}">
      <dsp:nvSpPr>
        <dsp:cNvPr id="0" name=""/>
        <dsp:cNvSpPr/>
      </dsp:nvSpPr>
      <dsp:spPr>
        <a:xfrm>
          <a:off x="4079354" y="305376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84D76-CEE1-4317-9821-56C3958A1355}">
      <dsp:nvSpPr>
        <dsp:cNvPr id="0" name=""/>
        <dsp:cNvSpPr/>
      </dsp:nvSpPr>
      <dsp:spPr>
        <a:xfrm>
          <a:off x="1349113" y="962140"/>
          <a:ext cx="1578271" cy="136074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0" kern="1200" dirty="0" smtClean="0"/>
            <a:t>S</a:t>
          </a:r>
          <a:endParaRPr lang="pt-BR" sz="6000" kern="1200" dirty="0"/>
        </a:p>
      </dsp:txBody>
      <dsp:txXfrm>
        <a:off x="1594031" y="1173302"/>
        <a:ext cx="1088435" cy="938421"/>
      </dsp:txXfrm>
    </dsp:sp>
    <dsp:sp modelId="{FE20188B-E399-48B8-A34D-F18A1FA28DC7}">
      <dsp:nvSpPr>
        <dsp:cNvPr id="0" name=""/>
        <dsp:cNvSpPr/>
      </dsp:nvSpPr>
      <dsp:spPr>
        <a:xfrm>
          <a:off x="2419079" y="991620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FFDB7-E89C-4727-9251-02F7A6665DA6}">
      <dsp:nvSpPr>
        <dsp:cNvPr id="0" name=""/>
        <dsp:cNvSpPr/>
      </dsp:nvSpPr>
      <dsp:spPr>
        <a:xfrm>
          <a:off x="2736330" y="238037"/>
          <a:ext cx="1578271" cy="13607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F895A1-3A28-475F-B9B5-4A53EB2FE25A}">
      <dsp:nvSpPr>
        <dsp:cNvPr id="0" name=""/>
        <dsp:cNvSpPr/>
      </dsp:nvSpPr>
      <dsp:spPr>
        <a:xfrm>
          <a:off x="2740350" y="816179"/>
          <a:ext cx="184786" cy="1592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A97C1B-DA75-46AE-8685-A4F7F69D41B0}">
      <dsp:nvSpPr>
        <dsp:cNvPr id="0" name=""/>
        <dsp:cNvSpPr/>
      </dsp:nvSpPr>
      <dsp:spPr>
        <a:xfrm>
          <a:off x="0" y="471503"/>
          <a:ext cx="6648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64AAB6-236E-4E63-B99D-EE3A505496ED}">
      <dsp:nvSpPr>
        <dsp:cNvPr id="0" name=""/>
        <dsp:cNvSpPr/>
      </dsp:nvSpPr>
      <dsp:spPr>
        <a:xfrm>
          <a:off x="332420" y="87743"/>
          <a:ext cx="4653880" cy="767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Conjunto de 4 Aplicações</a:t>
          </a:r>
          <a:endParaRPr lang="pt-BR" sz="2600" kern="1200" dirty="0"/>
        </a:p>
      </dsp:txBody>
      <dsp:txXfrm>
        <a:off x="369887" y="125210"/>
        <a:ext cx="4578946" cy="692586"/>
      </dsp:txXfrm>
    </dsp:sp>
    <dsp:sp modelId="{76F2137A-22DB-40C6-97C9-933B0058C6E0}">
      <dsp:nvSpPr>
        <dsp:cNvPr id="0" name=""/>
        <dsp:cNvSpPr/>
      </dsp:nvSpPr>
      <dsp:spPr>
        <a:xfrm>
          <a:off x="0" y="1650863"/>
          <a:ext cx="6648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9EE32-258C-4D23-B7EC-75547221DC36}">
      <dsp:nvSpPr>
        <dsp:cNvPr id="0" name=""/>
        <dsp:cNvSpPr/>
      </dsp:nvSpPr>
      <dsp:spPr>
        <a:xfrm>
          <a:off x="332420" y="1267103"/>
          <a:ext cx="4653880" cy="767520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Integração</a:t>
          </a:r>
          <a:endParaRPr lang="pt-BR" sz="2600" kern="1200" dirty="0"/>
        </a:p>
      </dsp:txBody>
      <dsp:txXfrm>
        <a:off x="369887" y="1304570"/>
        <a:ext cx="4578946" cy="692586"/>
      </dsp:txXfrm>
    </dsp:sp>
    <dsp:sp modelId="{7DE4A53A-8814-448E-8F48-073A87C5D850}">
      <dsp:nvSpPr>
        <dsp:cNvPr id="0" name=""/>
        <dsp:cNvSpPr/>
      </dsp:nvSpPr>
      <dsp:spPr>
        <a:xfrm>
          <a:off x="0" y="2830224"/>
          <a:ext cx="6648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3371A8-EE02-4F9E-B5E9-1505B3C1B7D7}">
      <dsp:nvSpPr>
        <dsp:cNvPr id="0" name=""/>
        <dsp:cNvSpPr/>
      </dsp:nvSpPr>
      <dsp:spPr>
        <a:xfrm>
          <a:off x="339939" y="2450915"/>
          <a:ext cx="4653880" cy="767520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Alto grau parametrização</a:t>
          </a:r>
          <a:endParaRPr lang="pt-BR" sz="2600" kern="1200" dirty="0"/>
        </a:p>
      </dsp:txBody>
      <dsp:txXfrm>
        <a:off x="377406" y="2488382"/>
        <a:ext cx="4578946" cy="692586"/>
      </dsp:txXfrm>
    </dsp:sp>
    <dsp:sp modelId="{F633FED7-48EE-42CB-B75C-17D151863D08}">
      <dsp:nvSpPr>
        <dsp:cNvPr id="0" name=""/>
        <dsp:cNvSpPr/>
      </dsp:nvSpPr>
      <dsp:spPr>
        <a:xfrm>
          <a:off x="0" y="4009584"/>
          <a:ext cx="66484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902D95-2382-493C-BF29-01EB1ADABC94}">
      <dsp:nvSpPr>
        <dsp:cNvPr id="0" name=""/>
        <dsp:cNvSpPr/>
      </dsp:nvSpPr>
      <dsp:spPr>
        <a:xfrm>
          <a:off x="332420" y="3625824"/>
          <a:ext cx="4653880" cy="76752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906" tIns="0" rIns="17590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600" kern="1200" dirty="0" smtClean="0"/>
            <a:t>Auditoria</a:t>
          </a:r>
          <a:endParaRPr lang="pt-BR" sz="2600" kern="1200" dirty="0"/>
        </a:p>
      </dsp:txBody>
      <dsp:txXfrm>
        <a:off x="369887" y="3663291"/>
        <a:ext cx="4578946" cy="6925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46DBD-5227-46A8-89B7-B04298B2FBE4}">
      <dsp:nvSpPr>
        <dsp:cNvPr id="0" name=""/>
        <dsp:cNvSpPr/>
      </dsp:nvSpPr>
      <dsp:spPr>
        <a:xfrm>
          <a:off x="2386" y="1614638"/>
          <a:ext cx="2908026" cy="116321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Regra de Negócio</a:t>
          </a:r>
          <a:endParaRPr lang="pt-BR" sz="2300" kern="1200" dirty="0"/>
        </a:p>
      </dsp:txBody>
      <dsp:txXfrm>
        <a:off x="583991" y="1614638"/>
        <a:ext cx="1744816" cy="1163210"/>
      </dsp:txXfrm>
    </dsp:sp>
    <dsp:sp modelId="{6CE538F7-4B72-49D4-B0EE-8F08E5AD854B}">
      <dsp:nvSpPr>
        <dsp:cNvPr id="0" name=""/>
        <dsp:cNvSpPr/>
      </dsp:nvSpPr>
      <dsp:spPr>
        <a:xfrm>
          <a:off x="2619610" y="1614638"/>
          <a:ext cx="2908026" cy="116321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Fora do Código</a:t>
          </a:r>
          <a:endParaRPr lang="pt-BR" sz="2300" kern="1200" dirty="0"/>
        </a:p>
      </dsp:txBody>
      <dsp:txXfrm>
        <a:off x="3201215" y="1614638"/>
        <a:ext cx="1744816" cy="1163210"/>
      </dsp:txXfrm>
    </dsp:sp>
    <dsp:sp modelId="{0F12BB11-0193-4770-8D86-8F0E48411A90}">
      <dsp:nvSpPr>
        <dsp:cNvPr id="0" name=""/>
        <dsp:cNvSpPr/>
      </dsp:nvSpPr>
      <dsp:spPr>
        <a:xfrm>
          <a:off x="5236834" y="1614638"/>
          <a:ext cx="2908026" cy="116321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Totalmente Paramétrica</a:t>
          </a:r>
          <a:endParaRPr lang="pt-BR" sz="2300" kern="1200" dirty="0"/>
        </a:p>
      </dsp:txBody>
      <dsp:txXfrm>
        <a:off x="5818439" y="1614638"/>
        <a:ext cx="1744816" cy="11632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D43D9-5866-45F9-9F3B-3B824E831B05}">
      <dsp:nvSpPr>
        <dsp:cNvPr id="0" name=""/>
        <dsp:cNvSpPr/>
      </dsp:nvSpPr>
      <dsp:spPr>
        <a:xfrm>
          <a:off x="3554185" y="677"/>
          <a:ext cx="1613851" cy="161385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Documento Contábil</a:t>
          </a:r>
          <a:endParaRPr lang="pt-BR" sz="1200" kern="1200" dirty="0"/>
        </a:p>
      </dsp:txBody>
      <dsp:txXfrm>
        <a:off x="3790528" y="237020"/>
        <a:ext cx="1141165" cy="1141165"/>
      </dsp:txXfrm>
    </dsp:sp>
    <dsp:sp modelId="{FE1C60D9-8925-4105-9B36-1DCEBB7A9646}">
      <dsp:nvSpPr>
        <dsp:cNvPr id="0" name=""/>
        <dsp:cNvSpPr/>
      </dsp:nvSpPr>
      <dsp:spPr>
        <a:xfrm rot="2742195">
          <a:off x="4982072" y="1383239"/>
          <a:ext cx="412896" cy="54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000" kern="1200"/>
        </a:p>
      </dsp:txBody>
      <dsp:txXfrm>
        <a:off x="5000753" y="1447845"/>
        <a:ext cx="289027" cy="326804"/>
      </dsp:txXfrm>
    </dsp:sp>
    <dsp:sp modelId="{B30384C3-5A89-4339-9FDA-E9AC36376830}">
      <dsp:nvSpPr>
        <dsp:cNvPr id="0" name=""/>
        <dsp:cNvSpPr/>
      </dsp:nvSpPr>
      <dsp:spPr>
        <a:xfrm>
          <a:off x="5225326" y="1713353"/>
          <a:ext cx="1613851" cy="161385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Regras Parametrizadas</a:t>
          </a:r>
          <a:endParaRPr lang="pt-BR" sz="1200" kern="1200" dirty="0"/>
        </a:p>
      </dsp:txBody>
      <dsp:txXfrm>
        <a:off x="5461669" y="1949696"/>
        <a:ext cx="1141165" cy="1141165"/>
      </dsp:txXfrm>
    </dsp:sp>
    <dsp:sp modelId="{B72497B0-1E6B-4B8D-9D1A-D43A6B06D0B7}">
      <dsp:nvSpPr>
        <dsp:cNvPr id="0" name=""/>
        <dsp:cNvSpPr/>
      </dsp:nvSpPr>
      <dsp:spPr>
        <a:xfrm rot="8100000">
          <a:off x="4971080" y="3095269"/>
          <a:ext cx="427688" cy="54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000" kern="1200"/>
        </a:p>
      </dsp:txBody>
      <dsp:txXfrm rot="10800000">
        <a:off x="5080596" y="3158841"/>
        <a:ext cx="299382" cy="326804"/>
      </dsp:txXfrm>
    </dsp:sp>
    <dsp:sp modelId="{486F0622-E984-4F4A-AC30-C77FD2770419}">
      <dsp:nvSpPr>
        <dsp:cNvPr id="0" name=""/>
        <dsp:cNvSpPr/>
      </dsp:nvSpPr>
      <dsp:spPr>
        <a:xfrm>
          <a:off x="3513554" y="3425126"/>
          <a:ext cx="1613851" cy="161385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Processamento </a:t>
          </a:r>
          <a:endParaRPr lang="pt-BR" sz="1200" kern="1200" dirty="0"/>
        </a:p>
      </dsp:txBody>
      <dsp:txXfrm>
        <a:off x="3749897" y="3661469"/>
        <a:ext cx="1141165" cy="1141165"/>
      </dsp:txXfrm>
    </dsp:sp>
    <dsp:sp modelId="{ACC3985A-63D2-4D9A-A780-4B6FC6B906BB}">
      <dsp:nvSpPr>
        <dsp:cNvPr id="0" name=""/>
        <dsp:cNvSpPr/>
      </dsp:nvSpPr>
      <dsp:spPr>
        <a:xfrm rot="13500000">
          <a:off x="3259308" y="3112387"/>
          <a:ext cx="427688" cy="54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000" kern="1200"/>
        </a:p>
      </dsp:txBody>
      <dsp:txXfrm rot="10800000">
        <a:off x="3368824" y="3266685"/>
        <a:ext cx="299382" cy="326804"/>
      </dsp:txXfrm>
    </dsp:sp>
    <dsp:sp modelId="{94D88B78-C823-4FE3-B3A3-7CCCFE975130}">
      <dsp:nvSpPr>
        <dsp:cNvPr id="0" name=""/>
        <dsp:cNvSpPr/>
      </dsp:nvSpPr>
      <dsp:spPr>
        <a:xfrm>
          <a:off x="1801782" y="1713353"/>
          <a:ext cx="1613851" cy="161385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kern="1200" dirty="0" smtClean="0"/>
            <a:t>Movimento Contábil</a:t>
          </a:r>
          <a:endParaRPr lang="pt-BR" sz="1200" kern="1200" dirty="0"/>
        </a:p>
      </dsp:txBody>
      <dsp:txXfrm>
        <a:off x="2038125" y="1949696"/>
        <a:ext cx="1141165" cy="1141165"/>
      </dsp:txXfrm>
    </dsp:sp>
    <dsp:sp modelId="{A2D4F559-8CBD-409D-BEC6-5A8A93B5A291}">
      <dsp:nvSpPr>
        <dsp:cNvPr id="0" name=""/>
        <dsp:cNvSpPr/>
      </dsp:nvSpPr>
      <dsp:spPr>
        <a:xfrm rot="18939411">
          <a:off x="3254265" y="1400373"/>
          <a:ext cx="443340" cy="5446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000" kern="1200"/>
        </a:p>
      </dsp:txBody>
      <dsp:txXfrm>
        <a:off x="3273207" y="1555789"/>
        <a:ext cx="310338" cy="326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pt-BR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pt-BR" smtClean="0"/>
              <a:pPr/>
              <a:t>09/10/2015</a:t>
            </a:fld>
            <a:endParaRPr lang="pt-BR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pt-BR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pt-BR" smtClean="0"/>
              <a:pPr/>
              <a:t>‹nº›</a:t>
            </a:fld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829361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pt-BR"/>
              <a:pPr/>
              <a:t>09/10/2015</a:t>
            </a:fld>
            <a:endParaRPr lang="pt-BR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pt-B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499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pt-B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pt-B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pt-BR" smtClean="0"/>
              <a:pPr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89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378"/>
            <a:ext cx="9144000" cy="61247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eaLnBrk="1" latinLnBrk="0" hangingPunct="1">
              <a:defRPr kumimoji="0" lang="pt-BR">
                <a:latin typeface="Georgia" pitchFamily="18" charset="0"/>
              </a:defRPr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pt-BR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pt-BR"/>
              <a:t>Clique para Editar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331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2450600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16749592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/>
              <a:pPr/>
              <a:t>09/10/2015</a:t>
            </a:fld>
            <a:endParaRPr lang="pt-B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‹nº›</a:t>
            </a:fld>
            <a:endParaRPr lang="pt-B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151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-92" t="50811" r="45394" b="-590"/>
          <a:stretch/>
        </p:blipFill>
        <p:spPr>
          <a:xfrm>
            <a:off x="-13647" y="0"/>
            <a:ext cx="9157648" cy="5582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pt-BR" sz="3600" b="0" cap="none">
                <a:latin typeface="Georgia" pitchFamily="18" charset="0"/>
              </a:defRPr>
            </a:lvl1pPr>
          </a:lstStyle>
          <a:p>
            <a:r>
              <a:rPr kumimoji="0" lang="pt-BR" dirty="0"/>
              <a:t>Clique para editar o título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 eaLnBrk="1" latinLnBrk="0" hangingPunct="1">
              <a:buNone/>
              <a:defRPr kumimoji="0" lang="pt-BR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pt-B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pt-B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pt-B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pt-BR" dirty="0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76462"/>
            <a:ext cx="3938196" cy="262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194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 eaLnBrk="1" latinLnBrk="0" hangingPunct="1">
              <a:defRPr kumimoji="0" lang="pt-BR" sz="280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lang="pt-BR" sz="2000">
                <a:latin typeface="Georgia" pitchFamily="18" charset="0"/>
              </a:defRPr>
            </a:lvl1pPr>
            <a:lvl2pPr marL="571500" indent="-22860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lang="pt-BR" sz="1800">
                <a:latin typeface="Georgia" pitchFamily="18" charset="0"/>
              </a:defRPr>
            </a:lvl2pPr>
            <a:lvl3pPr eaLnBrk="1" latinLnBrk="0" hangingPunct="1">
              <a:defRPr kumimoji="0" lang="pt-BR" sz="2000">
                <a:latin typeface="Georgia" pitchFamily="18" charset="0"/>
              </a:defRPr>
            </a:lvl3pPr>
            <a:lvl4pPr eaLnBrk="1" latinLnBrk="0" hangingPunct="1">
              <a:defRPr kumimoji="0" lang="pt-BR" sz="2000">
                <a:latin typeface="Georgia" pitchFamily="18" charset="0"/>
              </a:defRPr>
            </a:lvl4pPr>
            <a:lvl5pPr eaLnBrk="1" latinLnBrk="0" hangingPunct="1">
              <a:defRPr kumimoji="0" lang="pt-BR" sz="2000">
                <a:latin typeface="Georgia" pitchFamily="18" charset="0"/>
              </a:defRPr>
            </a:lvl5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89442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pt-BR" sz="2400"/>
            </a:lvl1pPr>
            <a:lvl2pPr eaLnBrk="1" latinLnBrk="0" hangingPunct="1">
              <a:defRPr kumimoji="0" lang="pt-BR" sz="2000"/>
            </a:lvl2pPr>
            <a:lvl3pPr eaLnBrk="1" latinLnBrk="0" hangingPunct="1">
              <a:defRPr kumimoji="0" lang="pt-BR" sz="1800"/>
            </a:lvl3pPr>
            <a:lvl4pPr eaLnBrk="1" latinLnBrk="0" hangingPunct="1">
              <a:defRPr kumimoji="0" lang="pt-BR" sz="1600"/>
            </a:lvl4pPr>
            <a:lvl5pPr eaLnBrk="1" latinLnBrk="0" hangingPunct="1">
              <a:defRPr kumimoji="0" lang="pt-BR" sz="1600"/>
            </a:lvl5pPr>
            <a:lvl6pPr eaLnBrk="1" latinLnBrk="0" hangingPunct="1">
              <a:defRPr kumimoji="0" lang="pt-BR" sz="1800"/>
            </a:lvl6pPr>
            <a:lvl7pPr eaLnBrk="1" latinLnBrk="0" hangingPunct="1">
              <a:defRPr kumimoji="0" lang="pt-BR" sz="1800"/>
            </a:lvl7pPr>
            <a:lvl8pPr eaLnBrk="1" latinLnBrk="0" hangingPunct="1">
              <a:defRPr kumimoji="0" lang="pt-BR" sz="1800"/>
            </a:lvl8pPr>
            <a:lvl9pPr eaLnBrk="1" latinLnBrk="0" hangingPunct="1">
              <a:defRPr kumimoji="0" lang="pt-BR" sz="18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pt-BR" sz="2400"/>
            </a:lvl1pPr>
            <a:lvl2pPr eaLnBrk="1" latinLnBrk="0" hangingPunct="1">
              <a:defRPr kumimoji="0" lang="pt-BR" sz="2000"/>
            </a:lvl2pPr>
            <a:lvl3pPr eaLnBrk="1" latinLnBrk="0" hangingPunct="1">
              <a:defRPr kumimoji="0" lang="pt-BR" sz="1800"/>
            </a:lvl3pPr>
            <a:lvl4pPr eaLnBrk="1" latinLnBrk="0" hangingPunct="1">
              <a:defRPr kumimoji="0" lang="pt-BR" sz="1600"/>
            </a:lvl4pPr>
            <a:lvl5pPr eaLnBrk="1" latinLnBrk="0" hangingPunct="1">
              <a:defRPr kumimoji="0" lang="pt-BR" sz="1600"/>
            </a:lvl5pPr>
            <a:lvl6pPr eaLnBrk="1" latinLnBrk="0" hangingPunct="1">
              <a:defRPr kumimoji="0" lang="pt-BR" sz="1800"/>
            </a:lvl6pPr>
            <a:lvl7pPr eaLnBrk="1" latinLnBrk="0" hangingPunct="1">
              <a:defRPr kumimoji="0" lang="pt-BR" sz="1800"/>
            </a:lvl7pPr>
            <a:lvl8pPr eaLnBrk="1" latinLnBrk="0" hangingPunct="1">
              <a:defRPr kumimoji="0" lang="pt-BR" sz="1800"/>
            </a:lvl8pPr>
            <a:lvl9pPr eaLnBrk="1" latinLnBrk="0" hangingPunct="1">
              <a:defRPr kumimoji="0" lang="pt-BR" sz="18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1326379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 eaLnBrk="1" latinLnBrk="0" hangingPunct="1">
              <a:defRPr kumimoji="0" lang="pt-BR"/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pt-BR" sz="2000" b="1"/>
            </a:lvl1pPr>
            <a:lvl2pPr marL="457200" indent="0" eaLnBrk="1" latinLnBrk="0" hangingPunct="1">
              <a:buNone/>
              <a:defRPr kumimoji="0" lang="pt-BR" sz="2000" b="1"/>
            </a:lvl2pPr>
            <a:lvl3pPr marL="914400" indent="0" eaLnBrk="1" latinLnBrk="0" hangingPunct="1">
              <a:buNone/>
              <a:defRPr kumimoji="0" lang="pt-BR" sz="1800" b="1"/>
            </a:lvl3pPr>
            <a:lvl4pPr marL="1371600" indent="0" eaLnBrk="1" latinLnBrk="0" hangingPunct="1">
              <a:buNone/>
              <a:defRPr kumimoji="0" lang="pt-BR" sz="1600" b="1"/>
            </a:lvl4pPr>
            <a:lvl5pPr marL="1828800" indent="0" eaLnBrk="1" latinLnBrk="0" hangingPunct="1">
              <a:buNone/>
              <a:defRPr kumimoji="0" lang="pt-BR" sz="1600" b="1"/>
            </a:lvl5pPr>
            <a:lvl6pPr marL="2286000" indent="0" eaLnBrk="1" latinLnBrk="0" hangingPunct="1">
              <a:buNone/>
              <a:defRPr kumimoji="0" lang="pt-BR" sz="1600" b="1"/>
            </a:lvl6pPr>
            <a:lvl7pPr marL="2743200" indent="0" eaLnBrk="1" latinLnBrk="0" hangingPunct="1">
              <a:buNone/>
              <a:defRPr kumimoji="0" lang="pt-BR" sz="1600" b="1"/>
            </a:lvl7pPr>
            <a:lvl8pPr marL="3200400" indent="0" eaLnBrk="1" latinLnBrk="0" hangingPunct="1">
              <a:buNone/>
              <a:defRPr kumimoji="0" lang="pt-BR" sz="1600" b="1"/>
            </a:lvl8pPr>
            <a:lvl9pPr marL="3657600" indent="0" eaLnBrk="1" latinLnBrk="0" hangingPunct="1">
              <a:buNone/>
              <a:defRPr kumimoji="0" lang="pt-BR" sz="1600" b="1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pt-BR" sz="2000"/>
            </a:lvl1pPr>
            <a:lvl2pPr eaLnBrk="1" latinLnBrk="0" hangingPunct="1">
              <a:defRPr kumimoji="0" lang="pt-BR" sz="1800"/>
            </a:lvl2pPr>
            <a:lvl3pPr eaLnBrk="1" latinLnBrk="0" hangingPunct="1">
              <a:defRPr kumimoji="0" lang="pt-BR" sz="1600"/>
            </a:lvl3pPr>
            <a:lvl4pPr eaLnBrk="1" latinLnBrk="0" hangingPunct="1">
              <a:defRPr kumimoji="0" lang="pt-BR" sz="1400"/>
            </a:lvl4pPr>
            <a:lvl5pPr eaLnBrk="1" latinLnBrk="0" hangingPunct="1">
              <a:defRPr kumimoji="0" lang="pt-BR" sz="1400"/>
            </a:lvl5pPr>
            <a:lvl6pPr eaLnBrk="1" latinLnBrk="0" hangingPunct="1">
              <a:defRPr kumimoji="0" lang="pt-BR" sz="1600"/>
            </a:lvl6pPr>
            <a:lvl7pPr eaLnBrk="1" latinLnBrk="0" hangingPunct="1">
              <a:defRPr kumimoji="0" lang="pt-BR" sz="1600"/>
            </a:lvl7pPr>
            <a:lvl8pPr eaLnBrk="1" latinLnBrk="0" hangingPunct="1">
              <a:defRPr kumimoji="0" lang="pt-BR" sz="1600"/>
            </a:lvl8pPr>
            <a:lvl9pPr eaLnBrk="1" latinLnBrk="0" hangingPunct="1">
              <a:defRPr kumimoji="0" lang="pt-BR" sz="16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pt-BR" sz="2000" b="1"/>
            </a:lvl1pPr>
            <a:lvl2pPr marL="457200" indent="0" eaLnBrk="1" latinLnBrk="0" hangingPunct="1">
              <a:buNone/>
              <a:defRPr kumimoji="0" lang="pt-BR" sz="2000" b="1"/>
            </a:lvl2pPr>
            <a:lvl3pPr marL="914400" indent="0" eaLnBrk="1" latinLnBrk="0" hangingPunct="1">
              <a:buNone/>
              <a:defRPr kumimoji="0" lang="pt-BR" sz="1800" b="1"/>
            </a:lvl3pPr>
            <a:lvl4pPr marL="1371600" indent="0" eaLnBrk="1" latinLnBrk="0" hangingPunct="1">
              <a:buNone/>
              <a:defRPr kumimoji="0" lang="pt-BR" sz="1600" b="1"/>
            </a:lvl4pPr>
            <a:lvl5pPr marL="1828800" indent="0" eaLnBrk="1" latinLnBrk="0" hangingPunct="1">
              <a:buNone/>
              <a:defRPr kumimoji="0" lang="pt-BR" sz="1600" b="1"/>
            </a:lvl5pPr>
            <a:lvl6pPr marL="2286000" indent="0" eaLnBrk="1" latinLnBrk="0" hangingPunct="1">
              <a:buNone/>
              <a:defRPr kumimoji="0" lang="pt-BR" sz="1600" b="1"/>
            </a:lvl6pPr>
            <a:lvl7pPr marL="2743200" indent="0" eaLnBrk="1" latinLnBrk="0" hangingPunct="1">
              <a:buNone/>
              <a:defRPr kumimoji="0" lang="pt-BR" sz="1600" b="1"/>
            </a:lvl7pPr>
            <a:lvl8pPr marL="3200400" indent="0" eaLnBrk="1" latinLnBrk="0" hangingPunct="1">
              <a:buNone/>
              <a:defRPr kumimoji="0" lang="pt-BR" sz="1600" b="1"/>
            </a:lvl8pPr>
            <a:lvl9pPr marL="3657600" indent="0" eaLnBrk="1" latinLnBrk="0" hangingPunct="1">
              <a:buNone/>
              <a:defRPr kumimoji="0" lang="pt-BR" sz="1600" b="1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pt-BR" sz="2000"/>
            </a:lvl1pPr>
            <a:lvl2pPr eaLnBrk="1" latinLnBrk="0" hangingPunct="1">
              <a:defRPr kumimoji="0" lang="pt-BR" sz="1800"/>
            </a:lvl2pPr>
            <a:lvl3pPr eaLnBrk="1" latinLnBrk="0" hangingPunct="1">
              <a:defRPr kumimoji="0" lang="pt-BR" sz="1600"/>
            </a:lvl3pPr>
            <a:lvl4pPr eaLnBrk="1" latinLnBrk="0" hangingPunct="1">
              <a:defRPr kumimoji="0" lang="pt-BR" sz="1400"/>
            </a:lvl4pPr>
            <a:lvl5pPr eaLnBrk="1" latinLnBrk="0" hangingPunct="1">
              <a:defRPr kumimoji="0" lang="pt-BR" sz="1400"/>
            </a:lvl5pPr>
            <a:lvl6pPr eaLnBrk="1" latinLnBrk="0" hangingPunct="1">
              <a:defRPr kumimoji="0" lang="pt-BR" sz="1600"/>
            </a:lvl6pPr>
            <a:lvl7pPr eaLnBrk="1" latinLnBrk="0" hangingPunct="1">
              <a:defRPr kumimoji="0" lang="pt-BR" sz="1600"/>
            </a:lvl7pPr>
            <a:lvl8pPr eaLnBrk="1" latinLnBrk="0" hangingPunct="1">
              <a:defRPr kumimoji="0" lang="pt-BR" sz="1600"/>
            </a:lvl8pPr>
            <a:lvl9pPr eaLnBrk="1" latinLnBrk="0" hangingPunct="1">
              <a:defRPr kumimoji="0" lang="pt-BR" sz="16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2743721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 eaLnBrk="1" latinLnBrk="0" hangingPunct="1">
              <a:defRPr kumimoji="0" lang="pt-BR" sz="2800"/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12827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36392827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 eaLnBrk="1" latinLnBrk="0" hangingPunct="1">
              <a:defRPr kumimoji="0" lang="pt-BR" sz="2000" b="1"/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 eaLnBrk="1" latinLnBrk="0" hangingPunct="1">
              <a:defRPr kumimoji="0" lang="pt-BR" sz="2800"/>
            </a:lvl1pPr>
            <a:lvl2pPr eaLnBrk="1" latinLnBrk="0" hangingPunct="1">
              <a:defRPr kumimoji="0" lang="pt-BR" sz="2400"/>
            </a:lvl2pPr>
            <a:lvl3pPr eaLnBrk="1" latinLnBrk="0" hangingPunct="1">
              <a:defRPr kumimoji="0" lang="pt-BR" sz="2000"/>
            </a:lvl3pPr>
            <a:lvl4pPr eaLnBrk="1" latinLnBrk="0" hangingPunct="1">
              <a:defRPr kumimoji="0" lang="pt-BR" sz="1800"/>
            </a:lvl4pPr>
            <a:lvl5pPr eaLnBrk="1" latinLnBrk="0" hangingPunct="1">
              <a:defRPr kumimoji="0" lang="pt-BR" sz="1800"/>
            </a:lvl5pPr>
            <a:lvl6pPr eaLnBrk="1" latinLnBrk="0" hangingPunct="1">
              <a:defRPr kumimoji="0" lang="pt-BR" sz="2000"/>
            </a:lvl6pPr>
            <a:lvl7pPr eaLnBrk="1" latinLnBrk="0" hangingPunct="1">
              <a:defRPr kumimoji="0" lang="pt-BR" sz="2000"/>
            </a:lvl7pPr>
            <a:lvl8pPr eaLnBrk="1" latinLnBrk="0" hangingPunct="1">
              <a:defRPr kumimoji="0" lang="pt-BR" sz="2000"/>
            </a:lvl8pPr>
            <a:lvl9pPr eaLnBrk="1" latinLnBrk="0" hangingPunct="1">
              <a:defRPr kumimoji="0" lang="pt-BR" sz="20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 eaLnBrk="1" latinLnBrk="0" hangingPunct="1">
              <a:buNone/>
              <a:defRPr kumimoji="0" lang="pt-BR" sz="1400"/>
            </a:lvl1pPr>
            <a:lvl2pPr marL="457200" indent="0" eaLnBrk="1" latinLnBrk="0" hangingPunct="1">
              <a:buNone/>
              <a:defRPr kumimoji="0" lang="pt-BR" sz="1200"/>
            </a:lvl2pPr>
            <a:lvl3pPr marL="914400" indent="0" eaLnBrk="1" latinLnBrk="0" hangingPunct="1">
              <a:buNone/>
              <a:defRPr kumimoji="0" lang="pt-BR" sz="1000"/>
            </a:lvl3pPr>
            <a:lvl4pPr marL="1371600" indent="0" eaLnBrk="1" latinLnBrk="0" hangingPunct="1">
              <a:buNone/>
              <a:defRPr kumimoji="0" lang="pt-BR" sz="900"/>
            </a:lvl4pPr>
            <a:lvl5pPr marL="1828800" indent="0" eaLnBrk="1" latinLnBrk="0" hangingPunct="1">
              <a:buNone/>
              <a:defRPr kumimoji="0" lang="pt-BR" sz="900"/>
            </a:lvl5pPr>
            <a:lvl6pPr marL="2286000" indent="0" eaLnBrk="1" latinLnBrk="0" hangingPunct="1">
              <a:buNone/>
              <a:defRPr kumimoji="0" lang="pt-BR" sz="900"/>
            </a:lvl6pPr>
            <a:lvl7pPr marL="2743200" indent="0" eaLnBrk="1" latinLnBrk="0" hangingPunct="1">
              <a:buNone/>
              <a:defRPr kumimoji="0" lang="pt-BR" sz="900"/>
            </a:lvl7pPr>
            <a:lvl8pPr marL="3200400" indent="0" eaLnBrk="1" latinLnBrk="0" hangingPunct="1">
              <a:buNone/>
              <a:defRPr kumimoji="0" lang="pt-BR" sz="900"/>
            </a:lvl8pPr>
            <a:lvl9pPr marL="3657600" indent="0" eaLnBrk="1" latinLnBrk="0" hangingPunct="1">
              <a:buNone/>
              <a:defRPr kumimoji="0" lang="pt-BR" sz="9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1585859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pt-BR" sz="2000" b="1"/>
            </a:lvl1pPr>
          </a:lstStyle>
          <a:p>
            <a:pPr eaLnBrk="1" latinLnBrk="0" hangingPunct="1"/>
            <a:r>
              <a:rPr lang="pt-BR" smtClean="0"/>
              <a:t>Clique para editar o título mestre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pt-BR" sz="3200"/>
            </a:lvl1pPr>
            <a:lvl2pPr marL="457200" indent="0" eaLnBrk="1" latinLnBrk="0" hangingPunct="1">
              <a:buNone/>
              <a:defRPr kumimoji="0" lang="pt-BR" sz="2800"/>
            </a:lvl2pPr>
            <a:lvl3pPr marL="914400" indent="0" eaLnBrk="1" latinLnBrk="0" hangingPunct="1">
              <a:buNone/>
              <a:defRPr kumimoji="0" lang="pt-BR" sz="2400"/>
            </a:lvl3pPr>
            <a:lvl4pPr marL="1371600" indent="0" eaLnBrk="1" latinLnBrk="0" hangingPunct="1">
              <a:buNone/>
              <a:defRPr kumimoji="0" lang="pt-BR" sz="2000"/>
            </a:lvl4pPr>
            <a:lvl5pPr marL="1828800" indent="0" eaLnBrk="1" latinLnBrk="0" hangingPunct="1">
              <a:buNone/>
              <a:defRPr kumimoji="0" lang="pt-BR" sz="2000"/>
            </a:lvl5pPr>
            <a:lvl6pPr marL="2286000" indent="0" eaLnBrk="1" latinLnBrk="0" hangingPunct="1">
              <a:buNone/>
              <a:defRPr kumimoji="0" lang="pt-BR" sz="2000"/>
            </a:lvl6pPr>
            <a:lvl7pPr marL="2743200" indent="0" eaLnBrk="1" latinLnBrk="0" hangingPunct="1">
              <a:buNone/>
              <a:defRPr kumimoji="0" lang="pt-BR" sz="2000"/>
            </a:lvl7pPr>
            <a:lvl8pPr marL="3200400" indent="0" eaLnBrk="1" latinLnBrk="0" hangingPunct="1">
              <a:buNone/>
              <a:defRPr kumimoji="0" lang="pt-BR" sz="2000"/>
            </a:lvl8pPr>
            <a:lvl9pPr marL="3657600" indent="0" eaLnBrk="1" latinLnBrk="0" hangingPunct="1">
              <a:buNone/>
              <a:defRPr kumimoji="0" lang="pt-BR" sz="2000"/>
            </a:lvl9pPr>
          </a:lstStyle>
          <a:p>
            <a:pPr eaLnBrk="1" latinLnBrk="0" hangingPunct="1"/>
            <a:r>
              <a:rPr lang="pt-BR" smtClean="0"/>
              <a:t>Clique no ícone para adicionar uma imagem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pt-BR" sz="1400"/>
            </a:lvl1pPr>
            <a:lvl2pPr marL="457200" indent="0" eaLnBrk="1" latinLnBrk="0" hangingPunct="1">
              <a:buNone/>
              <a:defRPr kumimoji="0" lang="pt-BR" sz="1200"/>
            </a:lvl2pPr>
            <a:lvl3pPr marL="914400" indent="0" eaLnBrk="1" latinLnBrk="0" hangingPunct="1">
              <a:buNone/>
              <a:defRPr kumimoji="0" lang="pt-BR" sz="1000"/>
            </a:lvl3pPr>
            <a:lvl4pPr marL="1371600" indent="0" eaLnBrk="1" latinLnBrk="0" hangingPunct="1">
              <a:buNone/>
              <a:defRPr kumimoji="0" lang="pt-BR" sz="900"/>
            </a:lvl4pPr>
            <a:lvl5pPr marL="1828800" indent="0" eaLnBrk="1" latinLnBrk="0" hangingPunct="1">
              <a:buNone/>
              <a:defRPr kumimoji="0" lang="pt-BR" sz="900"/>
            </a:lvl5pPr>
            <a:lvl6pPr marL="2286000" indent="0" eaLnBrk="1" latinLnBrk="0" hangingPunct="1">
              <a:buNone/>
              <a:defRPr kumimoji="0" lang="pt-BR" sz="900"/>
            </a:lvl6pPr>
            <a:lvl7pPr marL="2743200" indent="0" eaLnBrk="1" latinLnBrk="0" hangingPunct="1">
              <a:buNone/>
              <a:defRPr kumimoji="0" lang="pt-BR" sz="900"/>
            </a:lvl7pPr>
            <a:lvl8pPr marL="3200400" indent="0" eaLnBrk="1" latinLnBrk="0" hangingPunct="1">
              <a:buNone/>
              <a:defRPr kumimoji="0" lang="pt-BR" sz="900"/>
            </a:lvl8pPr>
            <a:lvl9pPr marL="3657600" indent="0" eaLnBrk="1" latinLnBrk="0" hangingPunct="1">
              <a:buNone/>
              <a:defRPr kumimoji="0" lang="pt-BR" sz="900"/>
            </a:lvl9pPr>
          </a:lstStyle>
          <a:p>
            <a:pPr lvl="0" eaLnBrk="1" latinLnBrk="0" hangingPunct="1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pt-BR" sz="10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</p:spTree>
    <p:extLst>
      <p:ext uri="{BB962C8B-B14F-4D97-AF65-F5344CB8AC3E}">
        <p14:creationId xmlns:p14="http://schemas.microsoft.com/office/powerpoint/2010/main" val="2583480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pt-BR" smtClean="0"/>
              <a:t>Clique para editar o título mestre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pt-BR" smtClean="0"/>
              <a:t>Editar estilos de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pt-B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D69-4A85-4715-A222-ABB225B63BC6}" type="datetimeFigureOut">
              <a:rPr lang="pt-BR" smtClean="0"/>
              <a:pPr/>
              <a:t>09/10/2015</a:t>
            </a:fld>
            <a:endParaRPr lang="pt-BR" sz="1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pt-B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endParaRPr lang="pt-BR" sz="10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pt-B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4C49B74-5DB2-4B03-B1D2-7F6A3C51C318}" type="slidenum">
              <a:rPr lang="pt-BR" smtClean="0"/>
              <a:pPr algn="r"/>
              <a:t>‹nº›</a:t>
            </a:fld>
            <a:endParaRPr lang="pt-BR" sz="10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6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pt-BR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pt-BR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pt-BR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pt-BR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pt-B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pt-BR"/>
      </a:defPPr>
      <a:lvl1pPr marL="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pt-B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339752" y="4797152"/>
            <a:ext cx="5275052" cy="1295400"/>
          </a:xfrm>
        </p:spPr>
        <p:txBody>
          <a:bodyPr/>
          <a:lstStyle/>
          <a:p>
            <a:r>
              <a:rPr lang="pt-BR" dirty="0" smtClean="0"/>
              <a:t>SCG – Sistema de Contabilidade Geral do Estado</a:t>
            </a:r>
            <a:endParaRPr lang="pt-BR" dirty="0"/>
          </a:p>
        </p:txBody>
      </p:sp>
      <p:sp>
        <p:nvSpPr>
          <p:cNvPr id="4" name="Subtitle 1"/>
          <p:cNvSpPr txBox="1">
            <a:spLocks/>
          </p:cNvSpPr>
          <p:nvPr/>
        </p:nvSpPr>
        <p:spPr>
          <a:xfrm>
            <a:off x="1259632" y="5932777"/>
            <a:ext cx="7043758" cy="925223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r" eaLnBrk="1" latinLnBrk="0" hangingPunct="1">
              <a:buNone/>
              <a:defRPr lang="pt-BR" sz="2800">
                <a:latin typeface="+mn-lt"/>
              </a:defRPr>
            </a:lvl1pPr>
            <a:lvl2pPr marL="457200" indent="0" algn="ctr" eaLnBrk="1" hangingPunct="1">
              <a:buNone/>
              <a:defRPr lang="pt-BR" sz="2400">
                <a:latin typeface="+mn-lt"/>
              </a:defRPr>
            </a:lvl2pPr>
            <a:lvl3pPr marL="914400" indent="0" algn="ctr" eaLnBrk="1" hangingPunct="1">
              <a:buNone/>
              <a:defRPr lang="pt-BR" sz="2400">
                <a:latin typeface="+mn-lt"/>
              </a:defRPr>
            </a:lvl3pPr>
            <a:lvl4pPr marL="1371600" indent="0" algn="ctr" eaLnBrk="1" hangingPunct="1">
              <a:buNone/>
              <a:defRPr lang="pt-BR" sz="2000">
                <a:latin typeface="+mn-lt"/>
              </a:defRPr>
            </a:lvl4pPr>
            <a:lvl5pPr marL="1828800" indent="0" algn="ctr" eaLnBrk="1" hangingPunct="1">
              <a:buNone/>
              <a:defRPr lang="pt-BR" sz="2000">
                <a:latin typeface="+mn-lt"/>
              </a:defRPr>
            </a:lvl5pPr>
            <a:lvl6pPr marL="2286000" indent="0" algn="ctr" eaLnBrk="1" hangingPunct="1">
              <a:buNone/>
              <a:defRPr lang="pt-BR" sz="2000"/>
            </a:lvl6pPr>
            <a:lvl7pPr marL="2743200" indent="0" algn="ctr" eaLnBrk="1" hangingPunct="1">
              <a:buNone/>
              <a:defRPr lang="pt-BR" sz="2000"/>
            </a:lvl7pPr>
            <a:lvl8pPr marL="3200400" indent="0" algn="ctr" eaLnBrk="1" hangingPunct="1">
              <a:buNone/>
              <a:defRPr lang="pt-BR" sz="2000"/>
            </a:lvl8pPr>
            <a:lvl9pPr marL="3657600" indent="0" algn="ctr" eaLnBrk="1" hangingPunct="1">
              <a:buNone/>
              <a:defRPr lang="pt-BR" sz="2000"/>
            </a:lvl9pPr>
          </a:lstStyle>
          <a:p>
            <a:pPr algn="ctr"/>
            <a:r>
              <a:rPr lang="pt-BR" sz="1200" kern="0" dirty="0" smtClean="0">
                <a:solidFill>
                  <a:schemeClr val="accent1">
                    <a:lumMod val="50000"/>
                  </a:schemeClr>
                </a:solidFill>
              </a:rPr>
              <a:t>Setembro-2015</a:t>
            </a:r>
            <a:endParaRPr lang="pt-BR" sz="1200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259632" y="2044852"/>
            <a:ext cx="7043758" cy="925223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r" eaLnBrk="1" latinLnBrk="0" hangingPunct="1">
              <a:buNone/>
              <a:defRPr lang="pt-BR" sz="2800">
                <a:latin typeface="+mn-lt"/>
              </a:defRPr>
            </a:lvl1pPr>
            <a:lvl2pPr marL="457200" indent="0" algn="ctr" eaLnBrk="1" hangingPunct="1">
              <a:buNone/>
              <a:defRPr lang="pt-BR" sz="2400">
                <a:latin typeface="+mn-lt"/>
              </a:defRPr>
            </a:lvl2pPr>
            <a:lvl3pPr marL="914400" indent="0" algn="ctr" eaLnBrk="1" hangingPunct="1">
              <a:buNone/>
              <a:defRPr lang="pt-BR" sz="2400">
                <a:latin typeface="+mn-lt"/>
              </a:defRPr>
            </a:lvl3pPr>
            <a:lvl4pPr marL="1371600" indent="0" algn="ctr" eaLnBrk="1" hangingPunct="1">
              <a:buNone/>
              <a:defRPr lang="pt-BR" sz="2000">
                <a:latin typeface="+mn-lt"/>
              </a:defRPr>
            </a:lvl4pPr>
            <a:lvl5pPr marL="1828800" indent="0" algn="ctr" eaLnBrk="1" hangingPunct="1">
              <a:buNone/>
              <a:defRPr lang="pt-BR" sz="2000">
                <a:latin typeface="+mn-lt"/>
              </a:defRPr>
            </a:lvl5pPr>
            <a:lvl6pPr marL="2286000" indent="0" algn="ctr" eaLnBrk="1" hangingPunct="1">
              <a:buNone/>
              <a:defRPr lang="pt-BR" sz="2000"/>
            </a:lvl6pPr>
            <a:lvl7pPr marL="2743200" indent="0" algn="ctr" eaLnBrk="1" hangingPunct="1">
              <a:buNone/>
              <a:defRPr lang="pt-BR" sz="2000"/>
            </a:lvl7pPr>
            <a:lvl8pPr marL="3200400" indent="0" algn="ctr" eaLnBrk="1" hangingPunct="1">
              <a:buNone/>
              <a:defRPr lang="pt-BR" sz="2000"/>
            </a:lvl8pPr>
            <a:lvl9pPr marL="3657600" indent="0" algn="ctr" eaLnBrk="1" hangingPunct="1">
              <a:buNone/>
              <a:defRPr lang="pt-BR" sz="2000"/>
            </a:lvl9pPr>
          </a:lstStyle>
          <a:p>
            <a:pPr algn="ctr"/>
            <a:r>
              <a:rPr lang="pt-BR" kern="0" dirty="0" smtClean="0">
                <a:solidFill>
                  <a:schemeClr val="accent1">
                    <a:lumMod val="50000"/>
                  </a:schemeClr>
                </a:solidFill>
              </a:rPr>
              <a:t>Contabilidade Pública</a:t>
            </a:r>
            <a:endParaRPr lang="pt-BR" kern="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dirty="0" smtClean="0">
                <a:solidFill>
                  <a:schemeClr val="accent1">
                    <a:lumMod val="50000"/>
                  </a:schemeClr>
                </a:solidFill>
              </a:rPr>
              <a:t>De </a:t>
            </a:r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onde vem a Informação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377240351"/>
              </p:ext>
            </p:extLst>
          </p:nvPr>
        </p:nvGraphicFramePr>
        <p:xfrm>
          <a:off x="0" y="1259632"/>
          <a:ext cx="9144000" cy="5598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dirty="0" smtClean="0">
                <a:solidFill>
                  <a:schemeClr val="accent1">
                    <a:lumMod val="50000"/>
                  </a:schemeClr>
                </a:solidFill>
              </a:rPr>
              <a:t>Perceberam o potencial ? 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Imagem 4" descr="imagem_4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467119"/>
            <a:ext cx="3672408" cy="510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O Projeto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606670664"/>
              </p:ext>
            </p:extLst>
          </p:nvPr>
        </p:nvGraphicFramePr>
        <p:xfrm>
          <a:off x="3275856" y="1196752"/>
          <a:ext cx="5616624" cy="403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050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O Projeto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324379614"/>
              </p:ext>
            </p:extLst>
          </p:nvPr>
        </p:nvGraphicFramePr>
        <p:xfrm>
          <a:off x="827584" y="1124744"/>
          <a:ext cx="81369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044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95873" y="655724"/>
            <a:ext cx="8952255" cy="5546552"/>
            <a:chOff x="650026" y="358817"/>
            <a:chExt cx="8952255" cy="5546552"/>
          </a:xfrm>
          <a:scene3d>
            <a:camera prst="isometricOffAxis2Left" zoom="95000"/>
            <a:lightRig rig="flat" dir="t"/>
          </a:scene3d>
        </p:grpSpPr>
        <p:sp>
          <p:nvSpPr>
            <p:cNvPr id="5" name="Forma 4"/>
            <p:cNvSpPr/>
            <p:nvPr/>
          </p:nvSpPr>
          <p:spPr>
            <a:xfrm>
              <a:off x="650026" y="358817"/>
              <a:ext cx="8952255" cy="5546552"/>
            </a:xfrm>
            <a:prstGeom prst="swooshArrow">
              <a:avLst>
                <a:gd name="adj1" fmla="val 25000"/>
                <a:gd name="adj2" fmla="val 25000"/>
              </a:avLst>
            </a:prstGeom>
            <a:sp3d z="-400500" extrusionH="63500" contourW="12700" prstMaterial="matte">
              <a:contourClr>
                <a:schemeClr val="lt1">
                  <a:tint val="50000"/>
                </a:schemeClr>
              </a:contourClr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7621763"/>
              </p:ext>
            </p:extLst>
          </p:nvPr>
        </p:nvGraphicFramePr>
        <p:xfrm>
          <a:off x="-637209" y="448574"/>
          <a:ext cx="10314609" cy="671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Cronograma 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7527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82ED47FD-CD8E-4EC8-A7E3-BF3AC4BC5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A94E7C76-C16F-47F1-B4F1-C2CF2270A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48F9B62B-8095-40B1-882D-7B164B0C8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0CFC4447-43F4-414D-A014-8F5BDE3BC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389CF004-91C6-4868-93F7-537D5C9798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8D49C94D-D2A4-4464-8383-D3C12F8B2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5E71A06C-9747-4CAE-BA21-E9C2A4D667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A9227355-A6E4-4C01-AB6A-08B68C0ABB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DB2CD8C7-A5B3-49A1-81CC-0EEDDDF3DB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uvi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700808"/>
            <a:ext cx="6243036" cy="4643451"/>
          </a:xfrm>
          <a:prstGeom prst="rect">
            <a:avLst/>
          </a:prstGeom>
        </p:spPr>
      </p:pic>
      <p:sp>
        <p:nvSpPr>
          <p:cNvPr id="5" name="Título 2"/>
          <p:cNvSpPr txBox="1">
            <a:spLocks/>
          </p:cNvSpPr>
          <p:nvPr/>
        </p:nvSpPr>
        <p:spPr>
          <a:xfrm>
            <a:off x="323528" y="404664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Definição de Regras de Negócio</a:t>
            </a:r>
            <a:endParaRPr kumimoji="0" lang="pt-BR" sz="3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23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14488"/>
            <a:ext cx="8715436" cy="4857784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dirty="0" smtClean="0">
                <a:solidFill>
                  <a:schemeClr val="accent1">
                    <a:lumMod val="50000"/>
                  </a:schemeClr>
                </a:solidFill>
              </a:rPr>
              <a:t>Migração complexa e trabalhosa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56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O Sistema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3275856" y="1196752"/>
          <a:ext cx="5616624" cy="403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463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38738833"/>
              </p:ext>
            </p:extLst>
          </p:nvPr>
        </p:nvGraphicFramePr>
        <p:xfrm>
          <a:off x="1016561" y="1772816"/>
          <a:ext cx="66484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chemeClr val="accent5">
                    <a:lumMod val="50000"/>
                  </a:schemeClr>
                </a:solidFill>
              </a:rPr>
              <a:t>Características Principais</a:t>
            </a:r>
            <a:endParaRPr lang="pt-BR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8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Arquitetura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3923928" y="3210183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SCG</a:t>
            </a:r>
            <a:endParaRPr lang="pt-BR" dirty="0"/>
          </a:p>
        </p:txBody>
      </p:sp>
      <p:sp>
        <p:nvSpPr>
          <p:cNvPr id="6" name="Retângulo Arredondado 5"/>
          <p:cNvSpPr/>
          <p:nvPr/>
        </p:nvSpPr>
        <p:spPr>
          <a:xfrm>
            <a:off x="2305772" y="3202347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SCG EJB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651023" y="3210183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SIOFI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3923928" y="4135809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SCG Agent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3923928" y="2172573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SCG-RS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5559844" y="3210183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SCG Web</a:t>
            </a:r>
            <a:endParaRPr lang="pt-BR" sz="1400" dirty="0"/>
          </a:p>
        </p:txBody>
      </p:sp>
      <p:cxnSp>
        <p:nvCxnSpPr>
          <p:cNvPr id="12" name="Conector de Seta Reta 11"/>
          <p:cNvCxnSpPr>
            <a:stCxn id="5" idx="0"/>
            <a:endCxn id="9" idx="2"/>
          </p:cNvCxnSpPr>
          <p:nvPr/>
        </p:nvCxnSpPr>
        <p:spPr>
          <a:xfrm flipV="1">
            <a:off x="4572000" y="2865070"/>
            <a:ext cx="0" cy="34511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>
            <a:stCxn id="5" idx="1"/>
            <a:endCxn id="6" idx="3"/>
          </p:cNvCxnSpPr>
          <p:nvPr/>
        </p:nvCxnSpPr>
        <p:spPr>
          <a:xfrm flipH="1" flipV="1">
            <a:off x="3601916" y="3548596"/>
            <a:ext cx="322012" cy="783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>
            <a:stCxn id="5" idx="2"/>
            <a:endCxn id="8" idx="0"/>
          </p:cNvCxnSpPr>
          <p:nvPr/>
        </p:nvCxnSpPr>
        <p:spPr>
          <a:xfrm>
            <a:off x="4572000" y="3902680"/>
            <a:ext cx="0" cy="23312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5" idx="3"/>
            <a:endCxn id="10" idx="1"/>
          </p:cNvCxnSpPr>
          <p:nvPr/>
        </p:nvCxnSpPr>
        <p:spPr>
          <a:xfrm>
            <a:off x="5220072" y="3556432"/>
            <a:ext cx="339772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ângulo Arredondado 21"/>
          <p:cNvSpPr/>
          <p:nvPr/>
        </p:nvSpPr>
        <p:spPr>
          <a:xfrm>
            <a:off x="1658769" y="5292341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Auditoria</a:t>
            </a:r>
          </a:p>
        </p:txBody>
      </p:sp>
      <p:sp>
        <p:nvSpPr>
          <p:cNvPr id="23" name="Retângulo Arredondado 22"/>
          <p:cNvSpPr/>
          <p:nvPr/>
        </p:nvSpPr>
        <p:spPr>
          <a:xfrm>
            <a:off x="3161920" y="5285403"/>
            <a:ext cx="162610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Monitoramento</a:t>
            </a:r>
          </a:p>
        </p:txBody>
      </p:sp>
      <p:sp>
        <p:nvSpPr>
          <p:cNvPr id="24" name="Retângulo Arredondado 23"/>
          <p:cNvSpPr/>
          <p:nvPr/>
        </p:nvSpPr>
        <p:spPr>
          <a:xfrm>
            <a:off x="5004048" y="5283136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Batch</a:t>
            </a:r>
          </a:p>
        </p:txBody>
      </p:sp>
      <p:sp>
        <p:nvSpPr>
          <p:cNvPr id="25" name="Retângulo Arredondado 24"/>
          <p:cNvSpPr/>
          <p:nvPr/>
        </p:nvSpPr>
        <p:spPr>
          <a:xfrm>
            <a:off x="6483565" y="5292341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Relatórios Dinâmico </a:t>
            </a:r>
            <a:endParaRPr lang="pt-BR" sz="1400" dirty="0"/>
          </a:p>
        </p:txBody>
      </p:sp>
      <p:sp>
        <p:nvSpPr>
          <p:cNvPr id="26" name="Retângulo Arredondado 25"/>
          <p:cNvSpPr/>
          <p:nvPr/>
        </p:nvSpPr>
        <p:spPr>
          <a:xfrm>
            <a:off x="5004048" y="6230676"/>
            <a:ext cx="1296144" cy="5106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Arrecadação </a:t>
            </a:r>
          </a:p>
        </p:txBody>
      </p:sp>
      <p:cxnSp>
        <p:nvCxnSpPr>
          <p:cNvPr id="41" name="Conector Angulado 40"/>
          <p:cNvCxnSpPr>
            <a:stCxn id="8" idx="2"/>
            <a:endCxn id="22" idx="0"/>
          </p:cNvCxnSpPr>
          <p:nvPr/>
        </p:nvCxnSpPr>
        <p:spPr>
          <a:xfrm rot="5400000">
            <a:off x="3207404" y="3927744"/>
            <a:ext cx="464035" cy="2265159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Angulado 42"/>
          <p:cNvCxnSpPr>
            <a:stCxn id="8" idx="2"/>
            <a:endCxn id="23" idx="0"/>
          </p:cNvCxnSpPr>
          <p:nvPr/>
        </p:nvCxnSpPr>
        <p:spPr>
          <a:xfrm rot="5400000">
            <a:off x="4044938" y="4758340"/>
            <a:ext cx="457097" cy="597028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Angulado 44"/>
          <p:cNvCxnSpPr>
            <a:stCxn id="8" idx="2"/>
            <a:endCxn id="24" idx="0"/>
          </p:cNvCxnSpPr>
          <p:nvPr/>
        </p:nvCxnSpPr>
        <p:spPr>
          <a:xfrm rot="16200000" flipH="1">
            <a:off x="4884645" y="4515661"/>
            <a:ext cx="454830" cy="1080120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Angulado 46"/>
          <p:cNvCxnSpPr>
            <a:stCxn id="8" idx="2"/>
            <a:endCxn id="25" idx="0"/>
          </p:cNvCxnSpPr>
          <p:nvPr/>
        </p:nvCxnSpPr>
        <p:spPr>
          <a:xfrm rot="16200000" flipH="1">
            <a:off x="5619801" y="3780504"/>
            <a:ext cx="464035" cy="2559637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Angulado 48"/>
          <p:cNvCxnSpPr>
            <a:stCxn id="24" idx="2"/>
            <a:endCxn id="26" idx="0"/>
          </p:cNvCxnSpPr>
          <p:nvPr/>
        </p:nvCxnSpPr>
        <p:spPr>
          <a:xfrm rot="5400000">
            <a:off x="5524599" y="6103154"/>
            <a:ext cx="255043" cy="12700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tângulo Arredondado 54"/>
          <p:cNvSpPr/>
          <p:nvPr/>
        </p:nvSpPr>
        <p:spPr>
          <a:xfrm>
            <a:off x="6372200" y="583567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Patrimônio Móvel </a:t>
            </a:r>
          </a:p>
        </p:txBody>
      </p:sp>
      <p:sp>
        <p:nvSpPr>
          <p:cNvPr id="56" name="Retângulo Arredondado 55"/>
          <p:cNvSpPr/>
          <p:nvPr/>
        </p:nvSpPr>
        <p:spPr>
          <a:xfrm>
            <a:off x="6372200" y="1436397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Patrimônio Imóvel </a:t>
            </a:r>
          </a:p>
        </p:txBody>
      </p:sp>
      <p:sp>
        <p:nvSpPr>
          <p:cNvPr id="57" name="Retângulo Arredondado 56"/>
          <p:cNvSpPr/>
          <p:nvPr/>
        </p:nvSpPr>
        <p:spPr>
          <a:xfrm>
            <a:off x="6372200" y="2340625"/>
            <a:ext cx="1296144" cy="6924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Gestão de Materiais </a:t>
            </a:r>
          </a:p>
        </p:txBody>
      </p:sp>
      <p:cxnSp>
        <p:nvCxnSpPr>
          <p:cNvPr id="59" name="Conector Angulado 58"/>
          <p:cNvCxnSpPr>
            <a:stCxn id="9" idx="3"/>
            <a:endCxn id="55" idx="1"/>
          </p:cNvCxnSpPr>
          <p:nvPr/>
        </p:nvCxnSpPr>
        <p:spPr>
          <a:xfrm flipV="1">
            <a:off x="5220072" y="929816"/>
            <a:ext cx="1152128" cy="1589006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Angulado 60"/>
          <p:cNvCxnSpPr>
            <a:stCxn id="9" idx="3"/>
            <a:endCxn id="56" idx="1"/>
          </p:cNvCxnSpPr>
          <p:nvPr/>
        </p:nvCxnSpPr>
        <p:spPr>
          <a:xfrm flipV="1">
            <a:off x="5220072" y="1782646"/>
            <a:ext cx="1152128" cy="736176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Angulado 62"/>
          <p:cNvCxnSpPr>
            <a:stCxn id="9" idx="3"/>
            <a:endCxn id="57" idx="1"/>
          </p:cNvCxnSpPr>
          <p:nvPr/>
        </p:nvCxnSpPr>
        <p:spPr>
          <a:xfrm>
            <a:off x="5220072" y="2518822"/>
            <a:ext cx="1152128" cy="168052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de Seta Reta 64"/>
          <p:cNvCxnSpPr>
            <a:stCxn id="6" idx="1"/>
            <a:endCxn id="7" idx="3"/>
          </p:cNvCxnSpPr>
          <p:nvPr/>
        </p:nvCxnSpPr>
        <p:spPr>
          <a:xfrm flipH="1">
            <a:off x="1947167" y="3548596"/>
            <a:ext cx="358605" cy="783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tângulo Arredondado 66"/>
          <p:cNvSpPr/>
          <p:nvPr/>
        </p:nvSpPr>
        <p:spPr>
          <a:xfrm>
            <a:off x="457200" y="2865070"/>
            <a:ext cx="3250704" cy="1277677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400" dirty="0" smtClean="0">
                <a:solidFill>
                  <a:schemeClr val="accent5">
                    <a:lumMod val="50000"/>
                  </a:schemeClr>
                </a:solidFill>
              </a:rPr>
              <a:t>Transacional</a:t>
            </a:r>
            <a:endParaRPr lang="pt-BR" sz="1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9" name="Retângulo Arredondado 68"/>
          <p:cNvSpPr/>
          <p:nvPr/>
        </p:nvSpPr>
        <p:spPr>
          <a:xfrm>
            <a:off x="6483565" y="6240020"/>
            <a:ext cx="1296144" cy="5106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err="1" smtClean="0"/>
              <a:t>SEONet</a:t>
            </a:r>
            <a:r>
              <a:rPr lang="pt-BR" sz="1400" dirty="0" smtClean="0"/>
              <a:t> </a:t>
            </a:r>
            <a:endParaRPr lang="pt-BR" sz="1400" dirty="0"/>
          </a:p>
        </p:txBody>
      </p:sp>
      <p:cxnSp>
        <p:nvCxnSpPr>
          <p:cNvPr id="71" name="Conector Angulado 70"/>
          <p:cNvCxnSpPr>
            <a:stCxn id="24" idx="2"/>
            <a:endCxn id="69" idx="0"/>
          </p:cNvCxnSpPr>
          <p:nvPr/>
        </p:nvCxnSpPr>
        <p:spPr>
          <a:xfrm rot="16200000" flipH="1">
            <a:off x="6259685" y="5368067"/>
            <a:ext cx="264387" cy="1479517"/>
          </a:xfrm>
          <a:prstGeom prst="bentConnector3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Apresentação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797504" y="3212976"/>
            <a:ext cx="5105400" cy="1500187"/>
          </a:xfrm>
        </p:spPr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Sammys Cesar Chaves da Fonseca</a:t>
            </a:r>
          </a:p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Gestor de Tecnologia da Informação</a:t>
            </a:r>
          </a:p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SEGPLAN-STI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163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Parametrização da Regra de Negócio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307130335"/>
              </p:ext>
            </p:extLst>
          </p:nvPr>
        </p:nvGraphicFramePr>
        <p:xfrm>
          <a:off x="457200" y="1700808"/>
          <a:ext cx="814724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958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Auditoria: um caso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506947803"/>
              </p:ext>
            </p:extLst>
          </p:nvPr>
        </p:nvGraphicFramePr>
        <p:xfrm>
          <a:off x="323528" y="1628801"/>
          <a:ext cx="8640960" cy="504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99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57200" y="2132856"/>
            <a:ext cx="8229600" cy="3312368"/>
          </a:xfrm>
        </p:spPr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Qualquer conta do plano de contas pode ser parametricamente monitorada e comparada com outras.</a:t>
            </a:r>
          </a:p>
          <a:p>
            <a:pPr marL="0" indent="0">
              <a:buNone/>
            </a:pPr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Ocorrências são criadas e enviadas se alguma regra parametrizada for violada.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5">
                    <a:lumMod val="50000"/>
                  </a:schemeClr>
                </a:solidFill>
              </a:rPr>
              <a:t>Monitoramento</a:t>
            </a:r>
            <a:endParaRPr lang="pt-BR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3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2623"/>
            <a:ext cx="9144000" cy="439275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380" y="1501233"/>
            <a:ext cx="6057305" cy="416256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28" y="4049848"/>
            <a:ext cx="7110750" cy="256777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91561"/>
            <a:ext cx="7330217" cy="40601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62" y="1481097"/>
            <a:ext cx="9144000" cy="411646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57" y="2508105"/>
            <a:ext cx="9144000" cy="411217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" y="1169789"/>
            <a:ext cx="10286134" cy="463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7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79512" y="2780928"/>
            <a:ext cx="8229600" cy="1143000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chemeClr val="accent5">
                    <a:lumMod val="50000"/>
                  </a:schemeClr>
                </a:solidFill>
              </a:rPr>
              <a:t>O Conceito</a:t>
            </a:r>
            <a:endParaRPr lang="pt-BR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3275856" y="1196752"/>
          <a:ext cx="5616624" cy="403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366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67544" y="4077072"/>
            <a:ext cx="8229600" cy="1252736"/>
          </a:xfrm>
        </p:spPr>
        <p:txBody>
          <a:bodyPr/>
          <a:lstStyle/>
          <a:p>
            <a:pPr marL="0" indent="0" algn="ctr">
              <a:buNone/>
            </a:pPr>
            <a:r>
              <a:rPr lang="pt-BR" b="1" i="1" dirty="0" smtClean="0">
                <a:solidFill>
                  <a:schemeClr val="accent5">
                    <a:lumMod val="50000"/>
                  </a:schemeClr>
                </a:solidFill>
              </a:rPr>
              <a:t>É registrar o valor de um documento contábil em uma conta do Plano de Contas</a:t>
            </a:r>
            <a:endParaRPr lang="pt-BR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665753"/>
          </a:xfrm>
        </p:spPr>
        <p:txBody>
          <a:bodyPr>
            <a:normAutofit/>
          </a:bodyPr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O que é Contabilizar na perspectiva do Sistema?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Espaço Reservado para Texto 1"/>
          <p:cNvSpPr txBox="1">
            <a:spLocks/>
          </p:cNvSpPr>
          <p:nvPr/>
        </p:nvSpPr>
        <p:spPr>
          <a:xfrm>
            <a:off x="467544" y="2492896"/>
            <a:ext cx="8229600" cy="125273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342900" indent="-342900" eaLnBrk="1" latinLnBrk="0" hangingPunct="1">
              <a:buChar char="•"/>
              <a:defRPr lang="pt-BR" sz="2800">
                <a:latin typeface="+mn-lt"/>
              </a:defRPr>
            </a:lvl1pPr>
            <a:lvl2pPr marL="742950" indent="-285750" eaLnBrk="1" hangingPunct="1">
              <a:buChar char="–"/>
              <a:defRPr lang="pt-BR" sz="2400">
                <a:latin typeface="+mn-lt"/>
              </a:defRPr>
            </a:lvl2pPr>
            <a:lvl3pPr marL="1143000" indent="-228600" eaLnBrk="1" hangingPunct="1">
              <a:buChar char="•"/>
              <a:defRPr lang="pt-BR" sz="2400">
                <a:latin typeface="+mn-lt"/>
              </a:defRPr>
            </a:lvl3pPr>
            <a:lvl4pPr marL="1600200" indent="-228600" eaLnBrk="1" hangingPunct="1">
              <a:buChar char="–"/>
              <a:defRPr lang="pt-BR" sz="2000">
                <a:latin typeface="+mn-lt"/>
              </a:defRPr>
            </a:lvl4pPr>
            <a:lvl5pPr marL="2057400" indent="-228600" eaLnBrk="1" hangingPunct="1">
              <a:buChar char="»"/>
              <a:defRPr lang="pt-BR" sz="2000">
                <a:latin typeface="+mn-lt"/>
              </a:defRPr>
            </a:lvl5pPr>
            <a:lvl6pPr marL="2514600" indent="-228600" eaLnBrk="1" hangingPunct="1">
              <a:buChar char="•"/>
              <a:defRPr lang="pt-BR" sz="2000"/>
            </a:lvl6pPr>
            <a:lvl7pPr marL="2971800" indent="-228600" eaLnBrk="1" hangingPunct="1">
              <a:buChar char="•"/>
              <a:defRPr lang="pt-BR" sz="2000"/>
            </a:lvl7pPr>
            <a:lvl8pPr marL="3429000" indent="-228600" eaLnBrk="1" hangingPunct="1">
              <a:buChar char="•"/>
              <a:defRPr lang="pt-BR" sz="2000"/>
            </a:lvl8pPr>
            <a:lvl9pPr marL="3886200" indent="-228600" eaLnBrk="1" hangingPunct="1">
              <a:buChar char="•"/>
              <a:defRPr lang="pt-BR" sz="2000"/>
            </a:lvl9pPr>
          </a:lstStyle>
          <a:p>
            <a:pPr marL="0" indent="0" algn="ctr">
              <a:buFontTx/>
              <a:buNone/>
            </a:pPr>
            <a:r>
              <a:rPr lang="pt-BR" b="1" i="1" kern="0" dirty="0" smtClean="0">
                <a:solidFill>
                  <a:schemeClr val="accent5">
                    <a:lumMod val="50000"/>
                  </a:schemeClr>
                </a:solidFill>
              </a:rPr>
              <a:t>O conceito é bem simples</a:t>
            </a:r>
            <a:endParaRPr lang="pt-BR" b="1" i="1" kern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85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67544" y="2852936"/>
            <a:ext cx="8229600" cy="1252736"/>
          </a:xfrm>
        </p:spPr>
        <p:txBody>
          <a:bodyPr/>
          <a:lstStyle/>
          <a:p>
            <a:pPr marL="0" indent="0" algn="ctr">
              <a:buNone/>
            </a:pPr>
            <a:r>
              <a:rPr lang="pt-BR" b="1" i="1" dirty="0" smtClean="0">
                <a:solidFill>
                  <a:schemeClr val="accent5">
                    <a:lumMod val="50000"/>
                  </a:schemeClr>
                </a:solidFill>
              </a:rPr>
              <a:t>É registrar o valor de um </a:t>
            </a:r>
            <a:r>
              <a:rPr lang="pt-BR" b="1" i="1" dirty="0" smtClean="0">
                <a:solidFill>
                  <a:srgbClr val="FF0000"/>
                </a:solidFill>
              </a:rPr>
              <a:t>documento</a:t>
            </a:r>
            <a:r>
              <a:rPr lang="pt-BR" b="1" i="1" dirty="0" smtClean="0">
                <a:solidFill>
                  <a:schemeClr val="accent5">
                    <a:lumMod val="50000"/>
                  </a:schemeClr>
                </a:solidFill>
              </a:rPr>
              <a:t> contábil em uma </a:t>
            </a:r>
            <a:r>
              <a:rPr lang="pt-BR" b="1" i="1" dirty="0" smtClean="0">
                <a:solidFill>
                  <a:srgbClr val="FF0000"/>
                </a:solidFill>
              </a:rPr>
              <a:t>conta</a:t>
            </a:r>
            <a:r>
              <a:rPr lang="pt-BR" b="1" i="1" dirty="0" smtClean="0">
                <a:solidFill>
                  <a:schemeClr val="accent5">
                    <a:lumMod val="50000"/>
                  </a:schemeClr>
                </a:solidFill>
              </a:rPr>
              <a:t> do Plano de Contas</a:t>
            </a:r>
            <a:endParaRPr lang="pt-BR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665753"/>
          </a:xfrm>
        </p:spPr>
        <p:txBody>
          <a:bodyPr>
            <a:normAutofit/>
          </a:bodyPr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O que é Contabilizar na perspectiva do Sistema?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1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Documento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" y="1765747"/>
            <a:ext cx="7931224" cy="506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5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17" y="2636912"/>
            <a:ext cx="3156568" cy="201622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283" y="1844824"/>
            <a:ext cx="3929501" cy="3975490"/>
          </a:xfrm>
          <a:prstGeom prst="rect">
            <a:avLst/>
          </a:prstGeom>
        </p:spPr>
      </p:pic>
      <p:sp>
        <p:nvSpPr>
          <p:cNvPr id="6" name="Seta para a direita 5"/>
          <p:cNvSpPr/>
          <p:nvPr/>
        </p:nvSpPr>
        <p:spPr>
          <a:xfrm>
            <a:off x="3688848" y="3429000"/>
            <a:ext cx="993371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Documento - Documento Contábil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25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12" y="359465"/>
            <a:ext cx="6273975" cy="634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4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323528" y="2636912"/>
            <a:ext cx="8229600" cy="4497363"/>
          </a:xfrm>
        </p:spPr>
        <p:txBody>
          <a:bodyPr>
            <a:normAutofit/>
          </a:bodyPr>
          <a:lstStyle/>
          <a:p>
            <a:r>
              <a:rPr sz="3200" dirty="0" smtClean="0">
                <a:solidFill>
                  <a:schemeClr val="accent1">
                    <a:lumMod val="50000"/>
                  </a:schemeClr>
                </a:solidFill>
              </a:rPr>
              <a:t>Visão</a:t>
            </a:r>
          </a:p>
          <a:p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</a:rPr>
              <a:t>O projeto</a:t>
            </a:r>
          </a:p>
          <a:p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</a:rPr>
              <a:t>O Sistema</a:t>
            </a:r>
          </a:p>
          <a:p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</a:rPr>
              <a:t>O Funcionamento</a:t>
            </a:r>
          </a:p>
          <a:p>
            <a:pPr lvl="1">
              <a:buNone/>
            </a:pPr>
            <a:endParaRPr lang="pt-BR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>
                <a:solidFill>
                  <a:schemeClr val="accent1">
                    <a:lumMod val="50000"/>
                  </a:schemeClr>
                </a:solidFill>
              </a:rPr>
              <a:t>Agenda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974881282"/>
              </p:ext>
            </p:extLst>
          </p:nvPr>
        </p:nvGraphicFramePr>
        <p:xfrm>
          <a:off x="3275856" y="1340768"/>
          <a:ext cx="5616624" cy="403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043608" y="5373216"/>
            <a:ext cx="1944216" cy="11521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Conta Contábil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402" y="591291"/>
            <a:ext cx="1229093" cy="1243478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3502224" y="5373216"/>
            <a:ext cx="1944216" cy="115212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b="1" dirty="0" smtClean="0"/>
              <a:t>Conta Contábil</a:t>
            </a:r>
            <a:endParaRPr lang="pt-BR" b="1" dirty="0"/>
          </a:p>
        </p:txBody>
      </p:sp>
      <p:sp>
        <p:nvSpPr>
          <p:cNvPr id="7" name="Retângulo 6"/>
          <p:cNvSpPr/>
          <p:nvPr/>
        </p:nvSpPr>
        <p:spPr>
          <a:xfrm>
            <a:off x="6130516" y="5373216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Conta Contábil</a:t>
            </a:r>
            <a:endParaRPr lang="pt-BR" dirty="0"/>
          </a:p>
        </p:txBody>
      </p:sp>
      <p:sp>
        <p:nvSpPr>
          <p:cNvPr id="9" name="Arredondar Retângulo em um Canto Diagonal 8"/>
          <p:cNvSpPr/>
          <p:nvPr/>
        </p:nvSpPr>
        <p:spPr>
          <a:xfrm>
            <a:off x="3856877" y="1947026"/>
            <a:ext cx="1296144" cy="288032"/>
          </a:xfrm>
          <a:prstGeom prst="round2Diag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R$ 272,07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931454" y="2420888"/>
            <a:ext cx="378042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Parametrização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4698901" y="3407296"/>
            <a:ext cx="378042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Parametrização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>
            <a:off x="918481" y="4397369"/>
            <a:ext cx="378042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Parametrização</a:t>
            </a:r>
            <a:endParaRPr lang="pt-BR" dirty="0"/>
          </a:p>
        </p:txBody>
      </p:sp>
      <p:sp>
        <p:nvSpPr>
          <p:cNvPr id="15" name="Seta para a direita 14"/>
          <p:cNvSpPr/>
          <p:nvPr/>
        </p:nvSpPr>
        <p:spPr>
          <a:xfrm>
            <a:off x="251520" y="692696"/>
            <a:ext cx="3312368" cy="808366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Contabilizar Documento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1756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0.04977 L 0.22917 0.13241 L -0.32344 0.22037 L 0.26753 0.39213 L 0.26892 0.59421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Antes da Parametrização: Conceitos Básicos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428992" y="1785926"/>
            <a:ext cx="2357454" cy="41323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Documento Contábil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3428992" y="2857496"/>
            <a:ext cx="2428892" cy="4846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Finalidade/Formalidade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3428992" y="3857628"/>
            <a:ext cx="2428892" cy="41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CLP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3428992" y="4786322"/>
            <a:ext cx="2428892" cy="41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Evento Contábil (LCP)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3500430" y="5801844"/>
            <a:ext cx="2357454" cy="41323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Conta Contábil</a:t>
            </a:r>
            <a:endParaRPr lang="pt-BR" dirty="0"/>
          </a:p>
        </p:txBody>
      </p:sp>
      <p:sp>
        <p:nvSpPr>
          <p:cNvPr id="10" name="Seta para baixo 9"/>
          <p:cNvSpPr/>
          <p:nvPr/>
        </p:nvSpPr>
        <p:spPr>
          <a:xfrm>
            <a:off x="4500562" y="235743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baixo 10"/>
          <p:cNvSpPr/>
          <p:nvPr/>
        </p:nvSpPr>
        <p:spPr>
          <a:xfrm>
            <a:off x="4500562" y="342900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baixo 11"/>
          <p:cNvSpPr/>
          <p:nvPr/>
        </p:nvSpPr>
        <p:spPr>
          <a:xfrm>
            <a:off x="4500562" y="435769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 para baixo 12"/>
          <p:cNvSpPr/>
          <p:nvPr/>
        </p:nvSpPr>
        <p:spPr>
          <a:xfrm>
            <a:off x="4500562" y="5357826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293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/>
          <a:lstStyle/>
          <a:p>
            <a:r>
              <a:rPr b="1" smtClean="0">
                <a:solidFill>
                  <a:schemeClr val="accent1">
                    <a:lumMod val="50000"/>
                  </a:schemeClr>
                </a:solidFill>
              </a:rPr>
              <a:t>Ou seja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571868" y="1428736"/>
            <a:ext cx="2357454" cy="41323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Documento Contábil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85720" y="1714488"/>
            <a:ext cx="1071570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100" dirty="0" smtClean="0"/>
              <a:t>Finalidade/Formalidade</a:t>
            </a:r>
            <a:endParaRPr lang="pt-BR" sz="1100" dirty="0"/>
          </a:p>
        </p:txBody>
      </p:sp>
      <p:sp>
        <p:nvSpPr>
          <p:cNvPr id="6" name="Retângulo 5"/>
          <p:cNvSpPr/>
          <p:nvPr/>
        </p:nvSpPr>
        <p:spPr>
          <a:xfrm>
            <a:off x="285720" y="2428868"/>
            <a:ext cx="642942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100" dirty="0" smtClean="0"/>
              <a:t>CLP</a:t>
            </a:r>
            <a:endParaRPr lang="pt-BR" sz="1100" dirty="0"/>
          </a:p>
        </p:txBody>
      </p:sp>
      <p:sp>
        <p:nvSpPr>
          <p:cNvPr id="7" name="Retângulo 6"/>
          <p:cNvSpPr/>
          <p:nvPr/>
        </p:nvSpPr>
        <p:spPr>
          <a:xfrm>
            <a:off x="285720" y="3071810"/>
            <a:ext cx="57150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100" dirty="0" smtClean="0"/>
              <a:t>LCP</a:t>
            </a:r>
            <a:endParaRPr lang="pt-BR" sz="1100" dirty="0"/>
          </a:p>
        </p:txBody>
      </p:sp>
      <p:sp>
        <p:nvSpPr>
          <p:cNvPr id="8" name="Retângulo 7"/>
          <p:cNvSpPr/>
          <p:nvPr/>
        </p:nvSpPr>
        <p:spPr>
          <a:xfrm>
            <a:off x="357158" y="5786454"/>
            <a:ext cx="8286808" cy="50006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400" dirty="0" smtClean="0"/>
              <a:t>Plano de Contas</a:t>
            </a:r>
            <a:endParaRPr lang="pt-BR" sz="2400" dirty="0"/>
          </a:p>
        </p:txBody>
      </p:sp>
      <p:sp>
        <p:nvSpPr>
          <p:cNvPr id="14" name="Retângulo 13"/>
          <p:cNvSpPr/>
          <p:nvPr/>
        </p:nvSpPr>
        <p:spPr>
          <a:xfrm>
            <a:off x="3143240" y="2500306"/>
            <a:ext cx="357190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19" name="Retângulo 18"/>
          <p:cNvSpPr/>
          <p:nvPr/>
        </p:nvSpPr>
        <p:spPr>
          <a:xfrm>
            <a:off x="2357421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23" name="Retângulo 22"/>
          <p:cNvSpPr/>
          <p:nvPr/>
        </p:nvSpPr>
        <p:spPr>
          <a:xfrm>
            <a:off x="500034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31" name="Retângulo 30"/>
          <p:cNvSpPr/>
          <p:nvPr/>
        </p:nvSpPr>
        <p:spPr>
          <a:xfrm>
            <a:off x="3929058" y="2500306"/>
            <a:ext cx="357190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32" name="Retângulo 31"/>
          <p:cNvSpPr/>
          <p:nvPr/>
        </p:nvSpPr>
        <p:spPr>
          <a:xfrm>
            <a:off x="4714876" y="2500306"/>
            <a:ext cx="357190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33" name="Retângulo 32"/>
          <p:cNvSpPr/>
          <p:nvPr/>
        </p:nvSpPr>
        <p:spPr>
          <a:xfrm>
            <a:off x="5500694" y="2500306"/>
            <a:ext cx="357190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34" name="Retângulo 33"/>
          <p:cNvSpPr/>
          <p:nvPr/>
        </p:nvSpPr>
        <p:spPr>
          <a:xfrm>
            <a:off x="6286512" y="2500306"/>
            <a:ext cx="357190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2" name="Retângulo 41"/>
          <p:cNvSpPr/>
          <p:nvPr/>
        </p:nvSpPr>
        <p:spPr>
          <a:xfrm>
            <a:off x="3095614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3" name="Retângulo 42"/>
          <p:cNvSpPr/>
          <p:nvPr/>
        </p:nvSpPr>
        <p:spPr>
          <a:xfrm>
            <a:off x="3833807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4" name="Retângulo 43"/>
          <p:cNvSpPr/>
          <p:nvPr/>
        </p:nvSpPr>
        <p:spPr>
          <a:xfrm>
            <a:off x="4572000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5" name="Retângulo 44"/>
          <p:cNvSpPr/>
          <p:nvPr/>
        </p:nvSpPr>
        <p:spPr>
          <a:xfrm>
            <a:off x="5310193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6" name="Retângulo 45"/>
          <p:cNvSpPr/>
          <p:nvPr/>
        </p:nvSpPr>
        <p:spPr>
          <a:xfrm>
            <a:off x="6048386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7" name="Retângulo 46"/>
          <p:cNvSpPr/>
          <p:nvPr/>
        </p:nvSpPr>
        <p:spPr>
          <a:xfrm>
            <a:off x="6786577" y="3571876"/>
            <a:ext cx="42862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8" name="Retângulo 47"/>
          <p:cNvSpPr/>
          <p:nvPr/>
        </p:nvSpPr>
        <p:spPr>
          <a:xfrm>
            <a:off x="2000232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49" name="Retângulo 48"/>
          <p:cNvSpPr/>
          <p:nvPr/>
        </p:nvSpPr>
        <p:spPr>
          <a:xfrm>
            <a:off x="1250133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0" name="Retângulo 49"/>
          <p:cNvSpPr/>
          <p:nvPr/>
        </p:nvSpPr>
        <p:spPr>
          <a:xfrm>
            <a:off x="2750331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1" name="Retângulo 50"/>
          <p:cNvSpPr/>
          <p:nvPr/>
        </p:nvSpPr>
        <p:spPr>
          <a:xfrm>
            <a:off x="3500430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2" name="Retângulo 51"/>
          <p:cNvSpPr/>
          <p:nvPr/>
        </p:nvSpPr>
        <p:spPr>
          <a:xfrm>
            <a:off x="4250529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3" name="Retângulo 52"/>
          <p:cNvSpPr/>
          <p:nvPr/>
        </p:nvSpPr>
        <p:spPr>
          <a:xfrm>
            <a:off x="5000628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4" name="Retângulo 53"/>
          <p:cNvSpPr/>
          <p:nvPr/>
        </p:nvSpPr>
        <p:spPr>
          <a:xfrm>
            <a:off x="5750727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5" name="Retângulo 54"/>
          <p:cNvSpPr/>
          <p:nvPr/>
        </p:nvSpPr>
        <p:spPr>
          <a:xfrm>
            <a:off x="6500826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6" name="Retângulo 55"/>
          <p:cNvSpPr/>
          <p:nvPr/>
        </p:nvSpPr>
        <p:spPr>
          <a:xfrm>
            <a:off x="7250925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sp>
        <p:nvSpPr>
          <p:cNvPr id="57" name="Retângulo 56"/>
          <p:cNvSpPr/>
          <p:nvPr/>
        </p:nvSpPr>
        <p:spPr>
          <a:xfrm>
            <a:off x="8001024" y="4714884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100" dirty="0"/>
          </a:p>
        </p:txBody>
      </p:sp>
      <p:cxnSp>
        <p:nvCxnSpPr>
          <p:cNvPr id="59" name="Conector de seta reta 58"/>
          <p:cNvCxnSpPr>
            <a:stCxn id="4" idx="2"/>
            <a:endCxn id="14" idx="0"/>
          </p:cNvCxnSpPr>
          <p:nvPr/>
        </p:nvCxnSpPr>
        <p:spPr>
          <a:xfrm rot="5400000">
            <a:off x="3707049" y="1456760"/>
            <a:ext cx="658332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>
            <a:stCxn id="4" idx="2"/>
            <a:endCxn id="31" idx="0"/>
          </p:cNvCxnSpPr>
          <p:nvPr/>
        </p:nvCxnSpPr>
        <p:spPr>
          <a:xfrm rot="5400000">
            <a:off x="4099958" y="1849669"/>
            <a:ext cx="65833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de seta reta 62"/>
          <p:cNvCxnSpPr>
            <a:stCxn id="4" idx="2"/>
            <a:endCxn id="32" idx="0"/>
          </p:cNvCxnSpPr>
          <p:nvPr/>
        </p:nvCxnSpPr>
        <p:spPr>
          <a:xfrm rot="16200000" flipH="1">
            <a:off x="4492867" y="2099702"/>
            <a:ext cx="65833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de seta reta 64"/>
          <p:cNvCxnSpPr>
            <a:stCxn id="4" idx="2"/>
            <a:endCxn id="33" idx="0"/>
          </p:cNvCxnSpPr>
          <p:nvPr/>
        </p:nvCxnSpPr>
        <p:spPr>
          <a:xfrm rot="16200000" flipH="1">
            <a:off x="4885776" y="1706793"/>
            <a:ext cx="65833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de seta reta 66"/>
          <p:cNvCxnSpPr>
            <a:stCxn id="4" idx="2"/>
            <a:endCxn id="34" idx="0"/>
          </p:cNvCxnSpPr>
          <p:nvPr/>
        </p:nvCxnSpPr>
        <p:spPr>
          <a:xfrm rot="16200000" flipH="1">
            <a:off x="5278685" y="1313884"/>
            <a:ext cx="658332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de seta reta 68"/>
          <p:cNvCxnSpPr>
            <a:stCxn id="14" idx="2"/>
            <a:endCxn id="19" idx="0"/>
          </p:cNvCxnSpPr>
          <p:nvPr/>
        </p:nvCxnSpPr>
        <p:spPr>
          <a:xfrm rot="5400000">
            <a:off x="2589595" y="2839636"/>
            <a:ext cx="714380" cy="750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de seta reta 70"/>
          <p:cNvCxnSpPr>
            <a:stCxn id="31" idx="2"/>
            <a:endCxn id="43" idx="0"/>
          </p:cNvCxnSpPr>
          <p:nvPr/>
        </p:nvCxnSpPr>
        <p:spPr>
          <a:xfrm rot="5400000">
            <a:off x="3720697" y="3184920"/>
            <a:ext cx="714380" cy="595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de seta reta 72"/>
          <p:cNvCxnSpPr>
            <a:stCxn id="32" idx="2"/>
            <a:endCxn id="44" idx="0"/>
          </p:cNvCxnSpPr>
          <p:nvPr/>
        </p:nvCxnSpPr>
        <p:spPr>
          <a:xfrm rot="5400000">
            <a:off x="4482703" y="3161108"/>
            <a:ext cx="714380" cy="107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de seta reta 74"/>
          <p:cNvCxnSpPr>
            <a:stCxn id="33" idx="2"/>
            <a:endCxn id="46" idx="0"/>
          </p:cNvCxnSpPr>
          <p:nvPr/>
        </p:nvCxnSpPr>
        <p:spPr>
          <a:xfrm rot="16200000" flipH="1">
            <a:off x="5613804" y="2922980"/>
            <a:ext cx="714380" cy="5834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ector de seta reta 76"/>
          <p:cNvCxnSpPr>
            <a:stCxn id="34" idx="2"/>
            <a:endCxn id="47" idx="0"/>
          </p:cNvCxnSpPr>
          <p:nvPr/>
        </p:nvCxnSpPr>
        <p:spPr>
          <a:xfrm rot="16200000" flipH="1">
            <a:off x="6375809" y="2946794"/>
            <a:ext cx="714380" cy="5357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de seta reta 78"/>
          <p:cNvCxnSpPr>
            <a:stCxn id="32" idx="2"/>
            <a:endCxn id="45" idx="0"/>
          </p:cNvCxnSpPr>
          <p:nvPr/>
        </p:nvCxnSpPr>
        <p:spPr>
          <a:xfrm rot="16200000" flipH="1">
            <a:off x="4851799" y="2899168"/>
            <a:ext cx="714380" cy="631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de seta reta 80"/>
          <p:cNvCxnSpPr>
            <a:stCxn id="14" idx="2"/>
            <a:endCxn id="46" idx="0"/>
          </p:cNvCxnSpPr>
          <p:nvPr/>
        </p:nvCxnSpPr>
        <p:spPr>
          <a:xfrm rot="16200000" flipH="1">
            <a:off x="4435077" y="1744253"/>
            <a:ext cx="714380" cy="29408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de seta reta 82"/>
          <p:cNvCxnSpPr>
            <a:stCxn id="31" idx="2"/>
            <a:endCxn id="42" idx="0"/>
          </p:cNvCxnSpPr>
          <p:nvPr/>
        </p:nvCxnSpPr>
        <p:spPr>
          <a:xfrm rot="5400000">
            <a:off x="3351601" y="2815824"/>
            <a:ext cx="714380" cy="797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ector de seta reta 84"/>
          <p:cNvCxnSpPr>
            <a:stCxn id="14" idx="2"/>
            <a:endCxn id="14" idx="2"/>
          </p:cNvCxnSpPr>
          <p:nvPr/>
        </p:nvCxnSpPr>
        <p:spPr>
          <a:xfrm rot="5400000">
            <a:off x="3321835" y="285749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de seta reta 86"/>
          <p:cNvCxnSpPr>
            <a:stCxn id="14" idx="2"/>
            <a:endCxn id="42" idx="0"/>
          </p:cNvCxnSpPr>
          <p:nvPr/>
        </p:nvCxnSpPr>
        <p:spPr>
          <a:xfrm rot="5400000">
            <a:off x="2958692" y="3208733"/>
            <a:ext cx="714380" cy="119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ector de seta reta 88"/>
          <p:cNvCxnSpPr>
            <a:stCxn id="31" idx="2"/>
            <a:endCxn id="44" idx="0"/>
          </p:cNvCxnSpPr>
          <p:nvPr/>
        </p:nvCxnSpPr>
        <p:spPr>
          <a:xfrm rot="16200000" flipH="1">
            <a:off x="4089793" y="2875355"/>
            <a:ext cx="714380" cy="678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 de seta reta 90"/>
          <p:cNvCxnSpPr>
            <a:stCxn id="34" idx="2"/>
            <a:endCxn id="46" idx="0"/>
          </p:cNvCxnSpPr>
          <p:nvPr/>
        </p:nvCxnSpPr>
        <p:spPr>
          <a:xfrm rot="5400000">
            <a:off x="6006714" y="3113483"/>
            <a:ext cx="714380" cy="2024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de seta reta 92"/>
          <p:cNvCxnSpPr>
            <a:stCxn id="33" idx="2"/>
            <a:endCxn id="44" idx="0"/>
          </p:cNvCxnSpPr>
          <p:nvPr/>
        </p:nvCxnSpPr>
        <p:spPr>
          <a:xfrm rot="5400000">
            <a:off x="4875612" y="2768199"/>
            <a:ext cx="714380" cy="892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ector de seta reta 94"/>
          <p:cNvCxnSpPr>
            <a:stCxn id="42" idx="2"/>
            <a:endCxn id="51" idx="0"/>
          </p:cNvCxnSpPr>
          <p:nvPr/>
        </p:nvCxnSpPr>
        <p:spPr>
          <a:xfrm rot="16200000" flipH="1">
            <a:off x="3119427" y="4119567"/>
            <a:ext cx="785818" cy="404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de seta reta 96"/>
          <p:cNvCxnSpPr>
            <a:stCxn id="43" idx="2"/>
            <a:endCxn id="52" idx="0"/>
          </p:cNvCxnSpPr>
          <p:nvPr/>
        </p:nvCxnSpPr>
        <p:spPr>
          <a:xfrm rot="16200000" flipH="1">
            <a:off x="3863573" y="4113614"/>
            <a:ext cx="785818" cy="416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de seta reta 98"/>
          <p:cNvCxnSpPr>
            <a:stCxn id="44" idx="2"/>
            <a:endCxn id="51" idx="0"/>
          </p:cNvCxnSpPr>
          <p:nvPr/>
        </p:nvCxnSpPr>
        <p:spPr>
          <a:xfrm rot="5400000">
            <a:off x="3857620" y="3786190"/>
            <a:ext cx="78581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de seta reta 101"/>
          <p:cNvCxnSpPr>
            <a:stCxn id="45" idx="2"/>
            <a:endCxn id="54" idx="0"/>
          </p:cNvCxnSpPr>
          <p:nvPr/>
        </p:nvCxnSpPr>
        <p:spPr>
          <a:xfrm rot="16200000" flipH="1">
            <a:off x="5351865" y="4101708"/>
            <a:ext cx="785818" cy="4405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de seta reta 103"/>
          <p:cNvCxnSpPr>
            <a:stCxn id="45" idx="2"/>
            <a:endCxn id="53" idx="0"/>
          </p:cNvCxnSpPr>
          <p:nvPr/>
        </p:nvCxnSpPr>
        <p:spPr>
          <a:xfrm rot="5400000">
            <a:off x="4976816" y="4167193"/>
            <a:ext cx="785818" cy="3095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de seta reta 105"/>
          <p:cNvCxnSpPr>
            <a:stCxn id="46" idx="2"/>
            <a:endCxn id="55" idx="0"/>
          </p:cNvCxnSpPr>
          <p:nvPr/>
        </p:nvCxnSpPr>
        <p:spPr>
          <a:xfrm rot="16200000" flipH="1">
            <a:off x="6096011" y="4095755"/>
            <a:ext cx="785818" cy="452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de seta reta 107"/>
          <p:cNvCxnSpPr>
            <a:stCxn id="47" idx="2"/>
            <a:endCxn id="56" idx="0"/>
          </p:cNvCxnSpPr>
          <p:nvPr/>
        </p:nvCxnSpPr>
        <p:spPr>
          <a:xfrm rot="16200000" flipH="1">
            <a:off x="6840156" y="4089801"/>
            <a:ext cx="785818" cy="4643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ector de seta reta 109"/>
          <p:cNvCxnSpPr>
            <a:stCxn id="47" idx="2"/>
            <a:endCxn id="55" idx="0"/>
          </p:cNvCxnSpPr>
          <p:nvPr/>
        </p:nvCxnSpPr>
        <p:spPr>
          <a:xfrm rot="5400000">
            <a:off x="6465107" y="4179100"/>
            <a:ext cx="785818" cy="285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ector de seta reta 111"/>
          <p:cNvCxnSpPr>
            <a:stCxn id="47" idx="2"/>
            <a:endCxn id="57" idx="0"/>
          </p:cNvCxnSpPr>
          <p:nvPr/>
        </p:nvCxnSpPr>
        <p:spPr>
          <a:xfrm rot="16200000" flipH="1">
            <a:off x="7215205" y="3714751"/>
            <a:ext cx="785818" cy="12144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ector de seta reta 114"/>
          <p:cNvCxnSpPr>
            <a:stCxn id="19" idx="2"/>
            <a:endCxn id="48" idx="0"/>
          </p:cNvCxnSpPr>
          <p:nvPr/>
        </p:nvCxnSpPr>
        <p:spPr>
          <a:xfrm rot="5400000">
            <a:off x="2000232" y="4143381"/>
            <a:ext cx="785818" cy="3571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ctor de seta reta 116"/>
          <p:cNvCxnSpPr>
            <a:stCxn id="19" idx="2"/>
            <a:endCxn id="23" idx="0"/>
          </p:cNvCxnSpPr>
          <p:nvPr/>
        </p:nvCxnSpPr>
        <p:spPr>
          <a:xfrm rot="5400000">
            <a:off x="1250133" y="3393282"/>
            <a:ext cx="785818" cy="18573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ector de seta reta 118"/>
          <p:cNvCxnSpPr>
            <a:stCxn id="19" idx="2"/>
            <a:endCxn id="50" idx="0"/>
          </p:cNvCxnSpPr>
          <p:nvPr/>
        </p:nvCxnSpPr>
        <p:spPr>
          <a:xfrm rot="16200000" flipH="1">
            <a:off x="2375281" y="4125520"/>
            <a:ext cx="785818" cy="3929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de seta reta 120"/>
          <p:cNvCxnSpPr>
            <a:stCxn id="43" idx="2"/>
            <a:endCxn id="49" idx="0"/>
          </p:cNvCxnSpPr>
          <p:nvPr/>
        </p:nvCxnSpPr>
        <p:spPr>
          <a:xfrm rot="5400000">
            <a:off x="2363375" y="3030138"/>
            <a:ext cx="785818" cy="2583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de seta reta 123"/>
          <p:cNvCxnSpPr>
            <a:stCxn id="44" idx="2"/>
            <a:endCxn id="53" idx="0"/>
          </p:cNvCxnSpPr>
          <p:nvPr/>
        </p:nvCxnSpPr>
        <p:spPr>
          <a:xfrm rot="16200000" flipH="1">
            <a:off x="4607719" y="4107661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ector de seta reta 125"/>
          <p:cNvCxnSpPr>
            <a:stCxn id="42" idx="2"/>
            <a:endCxn id="50" idx="0"/>
          </p:cNvCxnSpPr>
          <p:nvPr/>
        </p:nvCxnSpPr>
        <p:spPr>
          <a:xfrm rot="5400000">
            <a:off x="2744378" y="4149334"/>
            <a:ext cx="785818" cy="3452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ector de seta reta 128"/>
          <p:cNvCxnSpPr>
            <a:stCxn id="45" idx="2"/>
            <a:endCxn id="55" idx="0"/>
          </p:cNvCxnSpPr>
          <p:nvPr/>
        </p:nvCxnSpPr>
        <p:spPr>
          <a:xfrm rot="16200000" flipH="1">
            <a:off x="5726914" y="3726658"/>
            <a:ext cx="785818" cy="11906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ector de seta reta 130"/>
          <p:cNvCxnSpPr>
            <a:stCxn id="45" idx="2"/>
            <a:endCxn id="52" idx="0"/>
          </p:cNvCxnSpPr>
          <p:nvPr/>
        </p:nvCxnSpPr>
        <p:spPr>
          <a:xfrm rot="5400000">
            <a:off x="4601766" y="3792143"/>
            <a:ext cx="785818" cy="1059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de seta reta 133"/>
          <p:cNvCxnSpPr>
            <a:stCxn id="45" idx="2"/>
            <a:endCxn id="56" idx="0"/>
          </p:cNvCxnSpPr>
          <p:nvPr/>
        </p:nvCxnSpPr>
        <p:spPr>
          <a:xfrm rot="16200000" flipH="1">
            <a:off x="6101964" y="3351609"/>
            <a:ext cx="785818" cy="1940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ector de seta reta 137"/>
          <p:cNvCxnSpPr>
            <a:stCxn id="43" idx="2"/>
            <a:endCxn id="51" idx="0"/>
          </p:cNvCxnSpPr>
          <p:nvPr/>
        </p:nvCxnSpPr>
        <p:spPr>
          <a:xfrm rot="5400000">
            <a:off x="3488524" y="4155287"/>
            <a:ext cx="785818" cy="3333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ector de seta reta 139"/>
          <p:cNvCxnSpPr>
            <a:stCxn id="44" idx="2"/>
            <a:endCxn id="52" idx="0"/>
          </p:cNvCxnSpPr>
          <p:nvPr/>
        </p:nvCxnSpPr>
        <p:spPr>
          <a:xfrm rot="5400000">
            <a:off x="4232670" y="4161240"/>
            <a:ext cx="785818" cy="321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ector de seta reta 141"/>
          <p:cNvCxnSpPr>
            <a:stCxn id="23" idx="2"/>
            <a:endCxn id="8" idx="0"/>
          </p:cNvCxnSpPr>
          <p:nvPr/>
        </p:nvCxnSpPr>
        <p:spPr>
          <a:xfrm rot="16200000" flipH="1">
            <a:off x="2250265" y="3536157"/>
            <a:ext cx="714380" cy="3786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ector de seta reta 143"/>
          <p:cNvCxnSpPr>
            <a:stCxn id="49" idx="2"/>
            <a:endCxn id="8" idx="0"/>
          </p:cNvCxnSpPr>
          <p:nvPr/>
        </p:nvCxnSpPr>
        <p:spPr>
          <a:xfrm rot="16200000" flipH="1">
            <a:off x="2625314" y="3911206"/>
            <a:ext cx="714380" cy="30361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ector de seta reta 145"/>
          <p:cNvCxnSpPr>
            <a:stCxn id="48" idx="2"/>
            <a:endCxn id="8" idx="0"/>
          </p:cNvCxnSpPr>
          <p:nvPr/>
        </p:nvCxnSpPr>
        <p:spPr>
          <a:xfrm rot="16200000" flipH="1">
            <a:off x="3000364" y="4286256"/>
            <a:ext cx="714380" cy="2286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ector de seta reta 147"/>
          <p:cNvCxnSpPr>
            <a:stCxn id="50" idx="2"/>
            <a:endCxn id="8" idx="0"/>
          </p:cNvCxnSpPr>
          <p:nvPr/>
        </p:nvCxnSpPr>
        <p:spPr>
          <a:xfrm rot="16200000" flipH="1">
            <a:off x="3375413" y="4661305"/>
            <a:ext cx="714380" cy="15359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ector de seta reta 149"/>
          <p:cNvCxnSpPr>
            <a:stCxn id="51" idx="2"/>
            <a:endCxn id="8" idx="0"/>
          </p:cNvCxnSpPr>
          <p:nvPr/>
        </p:nvCxnSpPr>
        <p:spPr>
          <a:xfrm rot="16200000" flipH="1">
            <a:off x="3750463" y="5036355"/>
            <a:ext cx="71438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ector de seta reta 151"/>
          <p:cNvCxnSpPr>
            <a:stCxn id="52" idx="2"/>
            <a:endCxn id="8" idx="0"/>
          </p:cNvCxnSpPr>
          <p:nvPr/>
        </p:nvCxnSpPr>
        <p:spPr>
          <a:xfrm rot="16200000" flipH="1">
            <a:off x="4125512" y="5411404"/>
            <a:ext cx="71438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ector de seta reta 153"/>
          <p:cNvCxnSpPr>
            <a:stCxn id="53" idx="2"/>
            <a:endCxn id="8" idx="0"/>
          </p:cNvCxnSpPr>
          <p:nvPr/>
        </p:nvCxnSpPr>
        <p:spPr>
          <a:xfrm rot="5400000">
            <a:off x="4500562" y="5072074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ector de seta reta 155"/>
          <p:cNvCxnSpPr>
            <a:stCxn id="54" idx="2"/>
            <a:endCxn id="8" idx="0"/>
          </p:cNvCxnSpPr>
          <p:nvPr/>
        </p:nvCxnSpPr>
        <p:spPr>
          <a:xfrm rot="5400000">
            <a:off x="4875612" y="4697025"/>
            <a:ext cx="714380" cy="146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ector de seta reta 157"/>
          <p:cNvCxnSpPr>
            <a:stCxn id="55" idx="2"/>
            <a:endCxn id="8" idx="0"/>
          </p:cNvCxnSpPr>
          <p:nvPr/>
        </p:nvCxnSpPr>
        <p:spPr>
          <a:xfrm rot="5400000">
            <a:off x="5250661" y="4321975"/>
            <a:ext cx="714380" cy="2214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ector de seta reta 159"/>
          <p:cNvCxnSpPr>
            <a:stCxn id="56" idx="2"/>
            <a:endCxn id="8" idx="0"/>
          </p:cNvCxnSpPr>
          <p:nvPr/>
        </p:nvCxnSpPr>
        <p:spPr>
          <a:xfrm rot="5400000">
            <a:off x="5625711" y="3946926"/>
            <a:ext cx="714380" cy="29646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ector de seta reta 161"/>
          <p:cNvCxnSpPr>
            <a:stCxn id="57" idx="2"/>
            <a:endCxn id="8" idx="0"/>
          </p:cNvCxnSpPr>
          <p:nvPr/>
        </p:nvCxnSpPr>
        <p:spPr>
          <a:xfrm rot="5400000">
            <a:off x="6000760" y="3571876"/>
            <a:ext cx="714380" cy="37147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77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643050"/>
            <a:ext cx="8827360" cy="4857784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Complexo e trabalhoso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5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643050"/>
            <a:ext cx="8511522" cy="4857784"/>
          </a:xfrm>
          <a:prstGeom prst="rect">
            <a:avLst/>
          </a:prstGeom>
        </p:spPr>
      </p:pic>
      <p:sp>
        <p:nvSpPr>
          <p:cNvPr id="5" name="Título 2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Complexo e trabalhoso</a:t>
            </a:r>
            <a:endParaRPr kumimoji="0" lang="pt-BR" sz="3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545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43050"/>
            <a:ext cx="8572560" cy="4786346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Complexo e trabalhoso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5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43050"/>
            <a:ext cx="8541640" cy="4857784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Complexo e trabalhoso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30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14488"/>
            <a:ext cx="8715436" cy="4857784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Complexo e trabalhoso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9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raComplex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40" y="1714488"/>
            <a:ext cx="8541640" cy="4857784"/>
          </a:xfrm>
          <a:prstGeom prst="rect">
            <a:avLst/>
          </a:prstGeom>
        </p:spPr>
      </p:pic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Complexo e trabalhoso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4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214282" y="2517763"/>
            <a:ext cx="4643470" cy="255431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sz="2400" i="1" smtClean="0"/>
              <a:t>Submeter o </a:t>
            </a:r>
            <a:r>
              <a:rPr sz="2400" i="1" u="sng" smtClean="0">
                <a:solidFill>
                  <a:srgbClr val="FF0000"/>
                </a:solidFill>
              </a:rPr>
              <a:t>Documento Contábil </a:t>
            </a:r>
            <a:r>
              <a:rPr sz="2400" i="1" smtClean="0"/>
              <a:t>a uma série de validações com o intuito de bloquear/direcionar o valor contido no documento a uma conta contábil do plano de contas.</a:t>
            </a:r>
            <a:endParaRPr lang="pt-BR" sz="2400" i="1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smtClean="0">
                <a:solidFill>
                  <a:schemeClr val="accent1">
                    <a:lumMod val="50000"/>
                  </a:schemeClr>
                </a:solidFill>
              </a:rPr>
              <a:t>O que é Parametrizar o Sistema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m 3" descr="DadosDocument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857364"/>
            <a:ext cx="3742414" cy="3786214"/>
          </a:xfrm>
          <a:prstGeom prst="rect">
            <a:avLst/>
          </a:prstGeom>
        </p:spPr>
      </p:pic>
      <p:cxnSp>
        <p:nvCxnSpPr>
          <p:cNvPr id="6" name="Conector de seta reta 5"/>
          <p:cNvCxnSpPr>
            <a:endCxn id="4" idx="1"/>
          </p:cNvCxnSpPr>
          <p:nvPr/>
        </p:nvCxnSpPr>
        <p:spPr>
          <a:xfrm rot="16200000" flipH="1">
            <a:off x="4375546" y="2911074"/>
            <a:ext cx="892975" cy="78581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77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28596" y="2420887"/>
            <a:ext cx="8286808" cy="4079947"/>
          </a:xfrm>
        </p:spPr>
        <p:txBody>
          <a:bodyPr/>
          <a:lstStyle/>
          <a:p>
            <a:pPr algn="ctr">
              <a:buNone/>
            </a:pP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 é fornecer informações sobre o que foi planejado, executado e os resultados alcançados, incluindo os aspectos orçamentários, financeiros, econômicos e patrimoniais das entidades do setor público, em apoio </a:t>
            </a:r>
            <a:r>
              <a:rPr lang="pt-BR" i="1" dirty="0" smtClean="0">
                <a:solidFill>
                  <a:schemeClr val="accent1">
                    <a:lumMod val="50000"/>
                  </a:schemeClr>
                </a:solidFill>
              </a:rPr>
              <a:t>à tomada de decisão, à adequada prestação de contas e ao controle social.</a:t>
            </a:r>
            <a:endParaRPr lang="pt-BR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ítulo 2"/>
          <p:cNvSpPr>
            <a:spLocks noGrp="1"/>
          </p:cNvSpPr>
          <p:nvPr>
            <p:ph type="title"/>
          </p:nvPr>
        </p:nvSpPr>
        <p:spPr>
          <a:xfrm>
            <a:off x="485804" y="685821"/>
            <a:ext cx="8229600" cy="1143000"/>
          </a:xfrm>
        </p:spPr>
        <p:txBody>
          <a:bodyPr>
            <a:normAutofit/>
          </a:bodyPr>
          <a:lstStyle/>
          <a:p>
            <a:r>
              <a:rPr sz="3200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</a:t>
            </a:r>
            <a:endParaRPr lang="pt-BR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ítulo 2"/>
          <p:cNvSpPr txBox="1">
            <a:spLocks/>
          </p:cNvSpPr>
          <p:nvPr/>
        </p:nvSpPr>
        <p:spPr>
          <a:xfrm>
            <a:off x="5580112" y="4941168"/>
            <a:ext cx="2862060" cy="42292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pt-BR"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Secretaria Tesouro Nacional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94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997833"/>
          </a:xfrm>
        </p:spPr>
        <p:txBody>
          <a:bodyPr>
            <a:normAutofit/>
          </a:bodyPr>
          <a:lstStyle/>
          <a:p>
            <a:r>
              <a:rPr smtClean="0">
                <a:solidFill>
                  <a:schemeClr val="tx2"/>
                </a:solidFill>
              </a:rPr>
              <a:t>Conceitos essenciais: Parametrização</a:t>
            </a:r>
            <a:endParaRPr lang="pt-BR" dirty="0">
              <a:solidFill>
                <a:schemeClr val="tx2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643042" y="1785926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Tipo de Informação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6143636" y="2285992"/>
            <a:ext cx="2428892" cy="4846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Tipo de Parâmetro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571604" y="385762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Domínio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5286380" y="400050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Termo de Comparação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5357818" y="5643578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Operador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3428992" y="2857496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Regra de Formação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1357290" y="5286388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Vincular Parâmetros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4539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5715008" y="4500570"/>
            <a:ext cx="3214710" cy="20002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Composto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5500694" y="1285860"/>
            <a:ext cx="3429024" cy="26432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Simples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500034" y="642918"/>
            <a:ext cx="3500462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200" dirty="0" smtClean="0"/>
              <a:t>Tipo de Informação</a:t>
            </a:r>
            <a:endParaRPr lang="pt-BR" sz="3200" dirty="0"/>
          </a:p>
        </p:txBody>
      </p:sp>
      <p:pic>
        <p:nvPicPr>
          <p:cNvPr id="5" name="Imagem 4" descr="DadosDocument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00174"/>
            <a:ext cx="4857784" cy="4914637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5786446" y="1785926"/>
            <a:ext cx="1857388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Tipo Pessoa</a:t>
            </a:r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6215074" y="5000636"/>
            <a:ext cx="2143140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Programa + Ação+ Tipo Recurso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5857884" y="5929330"/>
            <a:ext cx="2643206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Exercício + Órgão + Fonte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>
            <a:off x="5857884" y="3429000"/>
            <a:ext cx="1857388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Valor Documento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6429388" y="2643182"/>
            <a:ext cx="2224102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dirty="0" smtClean="0"/>
              <a:t>Seqüencial Dotação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9578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4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642910" y="1571612"/>
            <a:ext cx="7872410" cy="1000132"/>
          </a:xfrm>
        </p:spPr>
        <p:txBody>
          <a:bodyPr/>
          <a:lstStyle/>
          <a:p>
            <a:pPr algn="ctr">
              <a:buNone/>
            </a:pPr>
            <a:r>
              <a:rPr i="1" smtClean="0">
                <a:solidFill>
                  <a:schemeClr val="tx2"/>
                </a:solidFill>
              </a:rPr>
              <a:t>Mesmo conceito do Tipo de Informação. Só que aplicavel a Parâmetros</a:t>
            </a:r>
            <a:endParaRPr lang="pt-BR" i="1" dirty="0">
              <a:solidFill>
                <a:schemeClr val="tx2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00034" y="714356"/>
            <a:ext cx="4429156" cy="6275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 smtClean="0"/>
              <a:t>Tipo de Parâmetro</a:t>
            </a:r>
            <a:endParaRPr lang="pt-BR" sz="3600" dirty="0"/>
          </a:p>
        </p:txBody>
      </p:sp>
      <p:pic>
        <p:nvPicPr>
          <p:cNvPr id="6" name="Imagem 5" descr="Tipo de Parâmetr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571744"/>
            <a:ext cx="7315587" cy="405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9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214678" y="78579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Domínio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5857884" y="78579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Termo de Comparação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500034" y="78579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Regra de Formação</a:t>
            </a:r>
            <a:endParaRPr lang="pt-BR" dirty="0"/>
          </a:p>
        </p:txBody>
      </p:sp>
      <p:pic>
        <p:nvPicPr>
          <p:cNvPr id="7" name="Imagem 6" descr="RegraFormaca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143116"/>
            <a:ext cx="8072494" cy="2915067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357158" y="3500438"/>
            <a:ext cx="8429684" cy="1714512"/>
          </a:xfrm>
          <a:prstGeom prst="rect">
            <a:avLst/>
          </a:prstGeom>
          <a:solidFill>
            <a:srgbClr val="FF0000">
              <a:alpha val="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" name="Conector de seta reta 9"/>
          <p:cNvCxnSpPr>
            <a:stCxn id="6" idx="2"/>
            <a:endCxn id="8" idx="0"/>
          </p:cNvCxnSpPr>
          <p:nvPr/>
        </p:nvCxnSpPr>
        <p:spPr>
          <a:xfrm rot="16200000" flipH="1">
            <a:off x="1992537" y="920975"/>
            <a:ext cx="2301406" cy="28575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/>
          <p:cNvSpPr/>
          <p:nvPr/>
        </p:nvSpPr>
        <p:spPr>
          <a:xfrm>
            <a:off x="6000760" y="3643314"/>
            <a:ext cx="1357322" cy="1500198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 w="349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de seta reta 12"/>
          <p:cNvCxnSpPr>
            <a:stCxn id="4" idx="2"/>
            <a:endCxn id="11" idx="0"/>
          </p:cNvCxnSpPr>
          <p:nvPr/>
        </p:nvCxnSpPr>
        <p:spPr>
          <a:xfrm rot="16200000" flipH="1">
            <a:off x="4332131" y="1296024"/>
            <a:ext cx="2444282" cy="2250297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7358082" y="3643314"/>
            <a:ext cx="714380" cy="1500198"/>
          </a:xfrm>
          <a:prstGeom prst="rect">
            <a:avLst/>
          </a:prstGeom>
          <a:solidFill>
            <a:schemeClr val="accent5">
              <a:lumMod val="60000"/>
              <a:lumOff val="40000"/>
              <a:alpha val="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6" name="Conector de seta reta 15"/>
          <p:cNvCxnSpPr>
            <a:stCxn id="5" idx="2"/>
            <a:endCxn id="14" idx="0"/>
          </p:cNvCxnSpPr>
          <p:nvPr/>
        </p:nvCxnSpPr>
        <p:spPr>
          <a:xfrm rot="16200000" flipH="1">
            <a:off x="6171660" y="2099702"/>
            <a:ext cx="2444282" cy="64294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32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71472" y="571480"/>
            <a:ext cx="3357586" cy="6989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 smtClean="0"/>
              <a:t>Operadores</a:t>
            </a:r>
            <a:endParaRPr lang="pt-BR" sz="3600" dirty="0"/>
          </a:p>
        </p:txBody>
      </p:sp>
      <p:sp>
        <p:nvSpPr>
          <p:cNvPr id="5" name="Retângulo 4"/>
          <p:cNvSpPr/>
          <p:nvPr/>
        </p:nvSpPr>
        <p:spPr>
          <a:xfrm>
            <a:off x="1643042" y="1785926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De/Para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6215074" y="2214554"/>
            <a:ext cx="2428892" cy="4846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Começa Com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571604" y="364331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Igual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4929190" y="3714752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Injeção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3500430" y="5429264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Maior</a:t>
            </a:r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3357554" y="2500306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Diferente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642910" y="5500702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Inversão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4500562" y="1428736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Termina Com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>
            <a:off x="3714744" y="4357694"/>
            <a:ext cx="2428892" cy="4846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Saldo Conta Contábil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928662" y="457200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Fora do Intervalo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6143636" y="314324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Não Começa com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714348" y="2857496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Substituição</a:t>
            </a:r>
            <a:endParaRPr lang="pt-BR" dirty="0"/>
          </a:p>
        </p:txBody>
      </p:sp>
      <p:sp>
        <p:nvSpPr>
          <p:cNvPr id="17" name="Retângulo 16"/>
          <p:cNvSpPr/>
          <p:nvPr/>
        </p:nvSpPr>
        <p:spPr>
          <a:xfrm>
            <a:off x="6286512" y="492919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Menor</a:t>
            </a:r>
            <a:endParaRPr lang="pt-BR" dirty="0"/>
          </a:p>
        </p:txBody>
      </p:sp>
      <p:sp>
        <p:nvSpPr>
          <p:cNvPr id="18" name="Retângulo 17"/>
          <p:cNvSpPr/>
          <p:nvPr/>
        </p:nvSpPr>
        <p:spPr>
          <a:xfrm>
            <a:off x="1928794" y="6072206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Dentro do Intervalo</a:t>
            </a:r>
            <a:endParaRPr lang="pt-BR" dirty="0"/>
          </a:p>
        </p:txBody>
      </p:sp>
      <p:sp>
        <p:nvSpPr>
          <p:cNvPr id="19" name="Retângulo 18"/>
          <p:cNvSpPr/>
          <p:nvPr/>
        </p:nvSpPr>
        <p:spPr>
          <a:xfrm>
            <a:off x="5143504" y="614364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Saldo Conta Corrente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95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Operador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571611"/>
            <a:ext cx="6929486" cy="4363319"/>
          </a:xfrm>
          <a:prstGeom prst="rect">
            <a:avLst/>
          </a:prstGeom>
        </p:spPr>
      </p:pic>
      <p:pic>
        <p:nvPicPr>
          <p:cNvPr id="6" name="Imagem 5" descr="Operador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857364"/>
            <a:ext cx="7000924" cy="440299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1071538" y="2928934"/>
            <a:ext cx="1285884" cy="571504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 w="349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1214414" y="4500570"/>
            <a:ext cx="6286544" cy="1357322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ipo parameto Cra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642918"/>
            <a:ext cx="6685346" cy="3702961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71472" y="571480"/>
            <a:ext cx="3357586" cy="6989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 smtClean="0"/>
              <a:t>Operadores</a:t>
            </a:r>
            <a:endParaRPr lang="pt-BR" sz="3600" dirty="0"/>
          </a:p>
        </p:txBody>
      </p:sp>
      <p:cxnSp>
        <p:nvCxnSpPr>
          <p:cNvPr id="11" name="Conector de seta reta 10"/>
          <p:cNvCxnSpPr/>
          <p:nvPr/>
        </p:nvCxnSpPr>
        <p:spPr>
          <a:xfrm rot="5400000" flipH="1" flipV="1">
            <a:off x="4143372" y="3500438"/>
            <a:ext cx="1071570" cy="9286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42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500034" y="1357298"/>
            <a:ext cx="8229600" cy="14716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sz="2400" i="1" smtClean="0"/>
              <a:t>Avalia o Primeiro Termo de Comparação da Regra de Formação e inclui o valor do segundo termo de comparação nos dados do documento Contábil</a:t>
            </a:r>
            <a:endParaRPr lang="pt-BR" sz="2400" i="1" dirty="0"/>
          </a:p>
        </p:txBody>
      </p:sp>
      <p:sp>
        <p:nvSpPr>
          <p:cNvPr id="5" name="Retângulo 4"/>
          <p:cNvSpPr/>
          <p:nvPr/>
        </p:nvSpPr>
        <p:spPr>
          <a:xfrm>
            <a:off x="428596" y="500042"/>
            <a:ext cx="3286148" cy="6275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 smtClean="0"/>
              <a:t>De/Para</a:t>
            </a:r>
            <a:endParaRPr lang="pt-BR" sz="3600" dirty="0"/>
          </a:p>
        </p:txBody>
      </p:sp>
      <p:pic>
        <p:nvPicPr>
          <p:cNvPr id="8" name="Imagem 7" descr="ListaDepa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643182"/>
            <a:ext cx="7966674" cy="349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3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57200" y="1500175"/>
            <a:ext cx="8229600" cy="1857388"/>
          </a:xfrm>
        </p:spPr>
        <p:txBody>
          <a:bodyPr/>
          <a:lstStyle/>
          <a:p>
            <a:r>
              <a:rPr i="1" smtClean="0"/>
              <a:t>Localiza nos dados do </a:t>
            </a:r>
            <a:r>
              <a:rPr i="1" smtClean="0">
                <a:solidFill>
                  <a:srgbClr val="FF0000"/>
                </a:solidFill>
              </a:rPr>
              <a:t>documento contabil  </a:t>
            </a:r>
            <a:r>
              <a:rPr i="1" smtClean="0"/>
              <a:t>o tipo especificado  no </a:t>
            </a:r>
            <a:r>
              <a:rPr i="1" smtClean="0">
                <a:solidFill>
                  <a:srgbClr val="FF0000"/>
                </a:solidFill>
              </a:rPr>
              <a:t>Tipo de Parâmetro.  </a:t>
            </a:r>
            <a:r>
              <a:rPr i="1" smtClean="0"/>
              <a:t>Após localizado o valor, este é comparado com o que esta cadastrado no. Se não for igual o o documento será rejeitado.</a:t>
            </a:r>
            <a:endParaRPr lang="pt-BR" dirty="0"/>
          </a:p>
        </p:txBody>
      </p:sp>
      <p:pic>
        <p:nvPicPr>
          <p:cNvPr id="6" name="Imagem 5" descr="DadosDocument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428736"/>
            <a:ext cx="4929222" cy="4986911"/>
          </a:xfrm>
          <a:prstGeom prst="rect">
            <a:avLst/>
          </a:prstGeom>
        </p:spPr>
      </p:pic>
      <p:pic>
        <p:nvPicPr>
          <p:cNvPr id="7" name="Imagem 6" descr="ParametroIgua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428604"/>
            <a:ext cx="7292780" cy="3196467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428596" y="714356"/>
            <a:ext cx="3357586" cy="6275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3600" dirty="0" smtClean="0"/>
              <a:t>Igual</a:t>
            </a:r>
            <a:endParaRPr lang="pt-BR" sz="3600" dirty="0"/>
          </a:p>
        </p:txBody>
      </p:sp>
      <p:cxnSp>
        <p:nvCxnSpPr>
          <p:cNvPr id="9" name="Conector de seta reta 8"/>
          <p:cNvCxnSpPr/>
          <p:nvPr/>
        </p:nvCxnSpPr>
        <p:spPr>
          <a:xfrm flipV="1">
            <a:off x="642910" y="1285860"/>
            <a:ext cx="3286148" cy="27146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1357290" y="4071942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rgbClr val="00B050"/>
                </a:solidFill>
              </a:rPr>
              <a:t>Igualdade Verdadeira  452=452</a:t>
            </a:r>
            <a:endParaRPr lang="pt-BR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50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971544"/>
          </a:xfrm>
        </p:spPr>
        <p:txBody>
          <a:bodyPr>
            <a:normAutofit/>
          </a:bodyPr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Já podemos identificar 2 comportamentos diferentes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Vamos Refletir um Pouco?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57290" y="3929066"/>
            <a:ext cx="24288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Inclusão de Novos Dados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929190" y="4143380"/>
            <a:ext cx="24288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Validação dos Dados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1428728" y="5286388"/>
            <a:ext cx="24288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Não Interrompe o processo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4857752" y="5286388"/>
            <a:ext cx="24288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Pode Interromper o Processo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357290" y="2786058"/>
            <a:ext cx="24288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Operador: De/Para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4857752" y="2786058"/>
            <a:ext cx="24288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Operador:Igual</a:t>
            </a:r>
            <a:endParaRPr lang="pt-BR" dirty="0"/>
          </a:p>
        </p:txBody>
      </p:sp>
      <p:sp>
        <p:nvSpPr>
          <p:cNvPr id="10" name="Seta para baixo 9"/>
          <p:cNvSpPr/>
          <p:nvPr/>
        </p:nvSpPr>
        <p:spPr>
          <a:xfrm>
            <a:off x="2357422" y="3357562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baixo 10"/>
          <p:cNvSpPr/>
          <p:nvPr/>
        </p:nvSpPr>
        <p:spPr>
          <a:xfrm>
            <a:off x="2357422" y="4714884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baixo 11"/>
          <p:cNvSpPr/>
          <p:nvPr/>
        </p:nvSpPr>
        <p:spPr>
          <a:xfrm>
            <a:off x="6000760" y="3357562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 para baixo 12"/>
          <p:cNvSpPr/>
          <p:nvPr/>
        </p:nvSpPr>
        <p:spPr>
          <a:xfrm>
            <a:off x="6000760" y="4786322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94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/>
          <p:cNvSpPr/>
          <p:nvPr/>
        </p:nvSpPr>
        <p:spPr>
          <a:xfrm>
            <a:off x="571472" y="1500174"/>
            <a:ext cx="3500462" cy="4929222"/>
          </a:xfrm>
          <a:prstGeom prst="rect">
            <a:avLst/>
          </a:prstGeom>
          <a:solidFill>
            <a:schemeClr val="accent5">
              <a:tint val="100000"/>
              <a:shade val="100000"/>
              <a:satMod val="100000"/>
              <a:alpha val="16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Fases da Contabilização</a:t>
            </a:r>
            <a:endParaRPr lang="pt-BR" dirty="0"/>
          </a:p>
        </p:txBody>
      </p:sp>
      <p:sp>
        <p:nvSpPr>
          <p:cNvPr id="17" name="Retângulo 16"/>
          <p:cNvSpPr/>
          <p:nvPr/>
        </p:nvSpPr>
        <p:spPr>
          <a:xfrm>
            <a:off x="4929190" y="1785926"/>
            <a:ext cx="3071834" cy="4286280"/>
          </a:xfrm>
          <a:prstGeom prst="rect">
            <a:avLst/>
          </a:prstGeom>
          <a:solidFill>
            <a:schemeClr val="accent6">
              <a:tint val="100000"/>
              <a:shade val="100000"/>
              <a:satMod val="100000"/>
              <a:alpha val="23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Fases da Parametrização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b="1" smtClean="0">
                <a:solidFill>
                  <a:schemeClr val="accent1">
                    <a:lumMod val="50000"/>
                  </a:schemeClr>
                </a:solidFill>
              </a:rPr>
              <a:t>Onde se Aplica e como se Aplica?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71538" y="1857364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Documento Contábil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1071538" y="2928934"/>
            <a:ext cx="2428892" cy="4846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Finalidade/Formalidade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1071538" y="3929066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CLP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071538" y="4857760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Evento Contábil (LCP)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1142976" y="5873282"/>
            <a:ext cx="2357454" cy="41323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Conta Contábil</a:t>
            </a:r>
            <a:endParaRPr lang="pt-BR" dirty="0"/>
          </a:p>
        </p:txBody>
      </p:sp>
      <p:sp>
        <p:nvSpPr>
          <p:cNvPr id="9" name="Seta para baixo 8"/>
          <p:cNvSpPr/>
          <p:nvPr/>
        </p:nvSpPr>
        <p:spPr>
          <a:xfrm>
            <a:off x="2143108" y="2428868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baixo 9"/>
          <p:cNvSpPr/>
          <p:nvPr/>
        </p:nvSpPr>
        <p:spPr>
          <a:xfrm>
            <a:off x="2143108" y="3500438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baixo 10"/>
          <p:cNvSpPr/>
          <p:nvPr/>
        </p:nvSpPr>
        <p:spPr>
          <a:xfrm>
            <a:off x="2143108" y="4429132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baixo 11"/>
          <p:cNvSpPr/>
          <p:nvPr/>
        </p:nvSpPr>
        <p:spPr>
          <a:xfrm>
            <a:off x="2143108" y="542926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>
            <a:off x="5286380" y="3515828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Documento Contábil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5286380" y="437308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CLP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5286380" y="530177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Evento Contábil (LCP)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5286380" y="2658572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Geral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897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28596" y="2420887"/>
            <a:ext cx="8286808" cy="4079947"/>
          </a:xfrm>
        </p:spPr>
        <p:txBody>
          <a:bodyPr/>
          <a:lstStyle/>
          <a:p>
            <a:pPr algn="ctr">
              <a:buNone/>
            </a:pP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 é fornecer informações sobre o que foi planejado, executado e os resultados alcançados, incluindo os aspectos orçamentários, financeiros, econômicos e patrimoniais das entidades do setor público, em apoio à </a:t>
            </a:r>
            <a:r>
              <a:rPr b="1" i="1" dirty="0" smtClean="0">
                <a:solidFill>
                  <a:srgbClr val="FF0000"/>
                </a:solidFill>
              </a:rPr>
              <a:t>tomada de decisão</a:t>
            </a: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, à</a:t>
            </a:r>
            <a:r>
              <a:rPr i="1" dirty="0" smtClean="0"/>
              <a:t> </a:t>
            </a:r>
            <a:r>
              <a:rPr b="1" i="1" dirty="0" smtClean="0">
                <a:solidFill>
                  <a:srgbClr val="FF0000"/>
                </a:solidFill>
              </a:rPr>
              <a:t>adequada prestação de contas </a:t>
            </a: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e ao </a:t>
            </a:r>
            <a:r>
              <a:rPr b="1" i="1" dirty="0" smtClean="0">
                <a:solidFill>
                  <a:srgbClr val="FF0000"/>
                </a:solidFill>
              </a:rPr>
              <a:t>controle social</a:t>
            </a:r>
            <a:r>
              <a:rPr i="1" dirty="0" smtClean="0">
                <a:solidFill>
                  <a:srgbClr val="FF0000"/>
                </a:solidFill>
              </a:rPr>
              <a:t>.</a:t>
            </a:r>
            <a:endParaRPr lang="pt-BR" i="1" dirty="0">
              <a:solidFill>
                <a:srgbClr val="FF0000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85804" y="685821"/>
            <a:ext cx="8229600" cy="1143000"/>
          </a:xfrm>
        </p:spPr>
        <p:txBody>
          <a:bodyPr>
            <a:normAutofit/>
          </a:bodyPr>
          <a:lstStyle/>
          <a:p>
            <a:r>
              <a:rPr sz="3200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</a:t>
            </a:r>
            <a:endParaRPr lang="pt-BR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971600" y="4247950"/>
            <a:ext cx="2160240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Tomada de Decisão</a:t>
            </a:r>
            <a:endParaRPr lang="pt-BR" dirty="0"/>
          </a:p>
        </p:txBody>
      </p:sp>
      <p:sp>
        <p:nvSpPr>
          <p:cNvPr id="5" name="Retângulo de cantos arredondados 4"/>
          <p:cNvSpPr/>
          <p:nvPr/>
        </p:nvSpPr>
        <p:spPr>
          <a:xfrm>
            <a:off x="3403342" y="2060848"/>
            <a:ext cx="2160240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lt1"/>
                </a:solidFill>
              </a:rPr>
              <a:t>Controle Social</a:t>
            </a:r>
          </a:p>
        </p:txBody>
      </p:sp>
      <p:sp>
        <p:nvSpPr>
          <p:cNvPr id="6" name="Retângulo de cantos arredondados 5"/>
          <p:cNvSpPr/>
          <p:nvPr/>
        </p:nvSpPr>
        <p:spPr>
          <a:xfrm>
            <a:off x="5835084" y="4247950"/>
            <a:ext cx="2160240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lt1"/>
                </a:solidFill>
              </a:rPr>
              <a:t>Prestação de Contas</a:t>
            </a:r>
          </a:p>
        </p:txBody>
      </p:sp>
      <p:cxnSp>
        <p:nvCxnSpPr>
          <p:cNvPr id="16" name="Conector reto 15"/>
          <p:cNvCxnSpPr>
            <a:stCxn id="4" idx="3"/>
            <a:endCxn id="6" idx="1"/>
          </p:cNvCxnSpPr>
          <p:nvPr/>
        </p:nvCxnSpPr>
        <p:spPr>
          <a:xfrm>
            <a:off x="3131840" y="4716002"/>
            <a:ext cx="270324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>
            <a:stCxn id="4" idx="3"/>
            <a:endCxn id="5" idx="2"/>
          </p:cNvCxnSpPr>
          <p:nvPr/>
        </p:nvCxnSpPr>
        <p:spPr>
          <a:xfrm flipV="1">
            <a:off x="3131840" y="2996952"/>
            <a:ext cx="1351622" cy="17190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/>
          <p:cNvCxnSpPr>
            <a:stCxn id="6" idx="1"/>
            <a:endCxn id="5" idx="2"/>
          </p:cNvCxnSpPr>
          <p:nvPr/>
        </p:nvCxnSpPr>
        <p:spPr>
          <a:xfrm flipH="1" flipV="1">
            <a:off x="4483462" y="2996952"/>
            <a:ext cx="1351622" cy="17190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ítulo 2"/>
          <p:cNvSpPr txBox="1">
            <a:spLocks/>
          </p:cNvSpPr>
          <p:nvPr/>
        </p:nvSpPr>
        <p:spPr>
          <a:xfrm>
            <a:off x="5580112" y="4941168"/>
            <a:ext cx="2862060" cy="42292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pt-BR"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Secretaria Tesouro Nacional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 animBg="1"/>
      <p:bldP spid="6" grpId="0" animBg="1"/>
      <p:bldP spid="4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smtClean="0"/>
              <a:t>Existem 4 níveis onde pode se aplicar a parametrização: </a:t>
            </a:r>
          </a:p>
          <a:p>
            <a:pPr lvl="1"/>
            <a:r>
              <a:rPr smtClean="0"/>
              <a:t>Nivel Geral</a:t>
            </a:r>
          </a:p>
          <a:p>
            <a:pPr lvl="1"/>
            <a:r>
              <a:rPr smtClean="0"/>
              <a:t>Documento</a:t>
            </a:r>
          </a:p>
          <a:p>
            <a:pPr lvl="1"/>
            <a:r>
              <a:rPr smtClean="0"/>
              <a:t>Conjunto</a:t>
            </a:r>
          </a:p>
          <a:p>
            <a:pPr lvl="1"/>
            <a:r>
              <a:rPr smtClean="0"/>
              <a:t>Evento</a:t>
            </a:r>
          </a:p>
          <a:p>
            <a:r>
              <a:rPr smtClean="0"/>
              <a:t>Em cada nível pode ser associado quandos parâmetros forem necessários</a:t>
            </a:r>
          </a:p>
          <a:p>
            <a:r>
              <a:rPr smtClean="0"/>
              <a:t>Em cada nivel, pode-se ordenar a ordem de execução de cada parâmetro.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mtClean="0"/>
              <a:t>O significa fases da Parametrização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1175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716671"/>
          </a:xfrm>
        </p:spPr>
        <p:txBody>
          <a:bodyPr>
            <a:normAutofit/>
          </a:bodyPr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O significa fases (níveis) da Parametrização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71472" y="1857364"/>
            <a:ext cx="164307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Documento Contábil</a:t>
            </a:r>
            <a:endParaRPr lang="pt-BR" sz="1200" dirty="0"/>
          </a:p>
        </p:txBody>
      </p:sp>
      <p:sp>
        <p:nvSpPr>
          <p:cNvPr id="7" name="Retângulo 6"/>
          <p:cNvSpPr/>
          <p:nvPr/>
        </p:nvSpPr>
        <p:spPr>
          <a:xfrm>
            <a:off x="571472" y="2928934"/>
            <a:ext cx="1785950" cy="4846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Finalidade/Formalidade</a:t>
            </a:r>
            <a:endParaRPr lang="pt-BR" sz="1200" dirty="0"/>
          </a:p>
        </p:txBody>
      </p:sp>
      <p:sp>
        <p:nvSpPr>
          <p:cNvPr id="8" name="Retângulo 7"/>
          <p:cNvSpPr/>
          <p:nvPr/>
        </p:nvSpPr>
        <p:spPr>
          <a:xfrm>
            <a:off x="571472" y="3929066"/>
            <a:ext cx="1500198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CLP</a:t>
            </a:r>
            <a:endParaRPr lang="pt-BR" sz="1200" dirty="0"/>
          </a:p>
        </p:txBody>
      </p:sp>
      <p:sp>
        <p:nvSpPr>
          <p:cNvPr id="9" name="Retângulo 8"/>
          <p:cNvSpPr/>
          <p:nvPr/>
        </p:nvSpPr>
        <p:spPr>
          <a:xfrm>
            <a:off x="571472" y="4857760"/>
            <a:ext cx="1500198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 Contábil (LCP)</a:t>
            </a:r>
            <a:endParaRPr lang="pt-BR" sz="1200" dirty="0"/>
          </a:p>
        </p:txBody>
      </p:sp>
      <p:sp>
        <p:nvSpPr>
          <p:cNvPr id="10" name="Retângulo 9"/>
          <p:cNvSpPr/>
          <p:nvPr/>
        </p:nvSpPr>
        <p:spPr>
          <a:xfrm>
            <a:off x="642910" y="5873282"/>
            <a:ext cx="1214446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Conta Contábil</a:t>
            </a:r>
            <a:endParaRPr lang="pt-BR" sz="1200" dirty="0"/>
          </a:p>
        </p:txBody>
      </p:sp>
      <p:sp>
        <p:nvSpPr>
          <p:cNvPr id="11" name="Seta para baixo 10"/>
          <p:cNvSpPr/>
          <p:nvPr/>
        </p:nvSpPr>
        <p:spPr>
          <a:xfrm>
            <a:off x="1214414" y="2428868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2" name="Seta para baixo 11"/>
          <p:cNvSpPr/>
          <p:nvPr/>
        </p:nvSpPr>
        <p:spPr>
          <a:xfrm>
            <a:off x="1214414" y="3500438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3" name="Seta para baixo 12"/>
          <p:cNvSpPr/>
          <p:nvPr/>
        </p:nvSpPr>
        <p:spPr>
          <a:xfrm>
            <a:off x="1214414" y="4429132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Seta para baixo 13"/>
          <p:cNvSpPr/>
          <p:nvPr/>
        </p:nvSpPr>
        <p:spPr>
          <a:xfrm>
            <a:off x="1214414" y="542926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5" name="Retângulo 14"/>
          <p:cNvSpPr/>
          <p:nvPr/>
        </p:nvSpPr>
        <p:spPr>
          <a:xfrm>
            <a:off x="3571868" y="2357430"/>
            <a:ext cx="2357454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Emissão de Empenho</a:t>
            </a:r>
            <a:endParaRPr lang="pt-BR" sz="1200" dirty="0"/>
          </a:p>
        </p:txBody>
      </p:sp>
      <p:sp>
        <p:nvSpPr>
          <p:cNvPr id="17" name="Retângulo 16"/>
          <p:cNvSpPr/>
          <p:nvPr/>
        </p:nvSpPr>
        <p:spPr>
          <a:xfrm>
            <a:off x="3571868" y="3000372"/>
            <a:ext cx="2357454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pt-BR" sz="1200" dirty="0" smtClean="0"/>
              <a:t>Formalidade : 10 - Fundo Rotativo</a:t>
            </a:r>
          </a:p>
          <a:p>
            <a:r>
              <a:rPr lang="pt-BR" sz="1200" dirty="0" smtClean="0"/>
              <a:t>Formalidade : 3 - Adiantamentos</a:t>
            </a:r>
          </a:p>
          <a:p>
            <a:r>
              <a:rPr lang="pt-BR" sz="1200" dirty="0" smtClean="0"/>
              <a:t>Formalidade : 5 – Convênios</a:t>
            </a:r>
          </a:p>
          <a:p>
            <a:r>
              <a:rPr lang="pt-BR" sz="1200" dirty="0" smtClean="0"/>
              <a:t>....</a:t>
            </a:r>
          </a:p>
          <a:p>
            <a:pPr algn="ctr"/>
            <a:endParaRPr lang="pt-BR" sz="1200" dirty="0"/>
          </a:p>
        </p:txBody>
      </p:sp>
      <p:sp>
        <p:nvSpPr>
          <p:cNvPr id="18" name="Retângulo 17"/>
          <p:cNvSpPr/>
          <p:nvPr/>
        </p:nvSpPr>
        <p:spPr>
          <a:xfrm>
            <a:off x="4000496" y="4000504"/>
            <a:ext cx="1500198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ODE01</a:t>
            </a:r>
            <a:endParaRPr lang="pt-BR" sz="1200" dirty="0"/>
          </a:p>
        </p:txBody>
      </p:sp>
      <p:sp>
        <p:nvSpPr>
          <p:cNvPr id="19" name="Retângulo 18"/>
          <p:cNvSpPr/>
          <p:nvPr/>
        </p:nvSpPr>
        <p:spPr>
          <a:xfrm>
            <a:off x="3500430" y="4857760"/>
            <a:ext cx="1000132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88001N</a:t>
            </a:r>
            <a:endParaRPr lang="pt-BR" sz="1200" dirty="0"/>
          </a:p>
        </p:txBody>
      </p:sp>
      <p:sp>
        <p:nvSpPr>
          <p:cNvPr id="20" name="Retângulo 19"/>
          <p:cNvSpPr/>
          <p:nvPr/>
        </p:nvSpPr>
        <p:spPr>
          <a:xfrm>
            <a:off x="5786446" y="4857760"/>
            <a:ext cx="85725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66002N</a:t>
            </a:r>
            <a:endParaRPr lang="pt-BR" sz="1200" dirty="0"/>
          </a:p>
        </p:txBody>
      </p:sp>
      <p:sp>
        <p:nvSpPr>
          <p:cNvPr id="21" name="Retângulo 20"/>
          <p:cNvSpPr/>
          <p:nvPr/>
        </p:nvSpPr>
        <p:spPr>
          <a:xfrm>
            <a:off x="7358082" y="5715016"/>
            <a:ext cx="1500198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000" dirty="0" smtClean="0"/>
              <a:t>6.2.2.1.3.01.0X.0X.00</a:t>
            </a:r>
            <a:endParaRPr lang="pt-BR" sz="1000" dirty="0"/>
          </a:p>
        </p:txBody>
      </p:sp>
      <p:sp>
        <p:nvSpPr>
          <p:cNvPr id="22" name="Retângulo 21"/>
          <p:cNvSpPr/>
          <p:nvPr/>
        </p:nvSpPr>
        <p:spPr>
          <a:xfrm>
            <a:off x="5857884" y="5715016"/>
            <a:ext cx="1357322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000" dirty="0" smtClean="0"/>
              <a:t>6.2.2.1.1.01.0X.0X.00</a:t>
            </a:r>
            <a:endParaRPr lang="pt-BR" sz="1000" dirty="0"/>
          </a:p>
        </p:txBody>
      </p:sp>
      <p:sp>
        <p:nvSpPr>
          <p:cNvPr id="23" name="Retângulo 22"/>
          <p:cNvSpPr/>
          <p:nvPr/>
        </p:nvSpPr>
        <p:spPr>
          <a:xfrm>
            <a:off x="4071934" y="5715016"/>
            <a:ext cx="1428760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000" dirty="0" smtClean="0"/>
              <a:t>8.2.1.1.2.00.00.00.00</a:t>
            </a:r>
            <a:endParaRPr lang="pt-BR" sz="1000" dirty="0"/>
          </a:p>
        </p:txBody>
      </p:sp>
      <p:sp>
        <p:nvSpPr>
          <p:cNvPr id="24" name="Retângulo 23"/>
          <p:cNvSpPr/>
          <p:nvPr/>
        </p:nvSpPr>
        <p:spPr>
          <a:xfrm>
            <a:off x="2428860" y="5715016"/>
            <a:ext cx="1428760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000" dirty="0" smtClean="0"/>
              <a:t>8.2.1.1.1.00.00.00.00</a:t>
            </a:r>
            <a:br>
              <a:rPr lang="pt-BR" sz="1000" dirty="0" smtClean="0"/>
            </a:br>
            <a:endParaRPr lang="pt-BR" sz="1000" dirty="0"/>
          </a:p>
        </p:txBody>
      </p:sp>
      <p:cxnSp>
        <p:nvCxnSpPr>
          <p:cNvPr id="28" name="Conector angulado 27"/>
          <p:cNvCxnSpPr>
            <a:stCxn id="15" idx="2"/>
            <a:endCxn id="17" idx="0"/>
          </p:cNvCxnSpPr>
          <p:nvPr/>
        </p:nvCxnSpPr>
        <p:spPr>
          <a:xfrm rot="5400000">
            <a:off x="4607719" y="2857496"/>
            <a:ext cx="285752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do 29"/>
          <p:cNvCxnSpPr>
            <a:stCxn id="17" idx="2"/>
            <a:endCxn id="18" idx="0"/>
          </p:cNvCxnSpPr>
          <p:nvPr/>
        </p:nvCxnSpPr>
        <p:spPr>
          <a:xfrm rot="5400000">
            <a:off x="4607719" y="3857628"/>
            <a:ext cx="285752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angulado 31"/>
          <p:cNvCxnSpPr>
            <a:endCxn id="19" idx="0"/>
          </p:cNvCxnSpPr>
          <p:nvPr/>
        </p:nvCxnSpPr>
        <p:spPr>
          <a:xfrm rot="5400000">
            <a:off x="4054075" y="4232678"/>
            <a:ext cx="571504" cy="67866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do 33"/>
          <p:cNvCxnSpPr>
            <a:endCxn id="20" idx="0"/>
          </p:cNvCxnSpPr>
          <p:nvPr/>
        </p:nvCxnSpPr>
        <p:spPr>
          <a:xfrm rot="16200000" flipH="1">
            <a:off x="5161363" y="3804049"/>
            <a:ext cx="571504" cy="1535917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angulado 35"/>
          <p:cNvCxnSpPr>
            <a:stCxn id="19" idx="2"/>
            <a:endCxn id="24" idx="0"/>
          </p:cNvCxnSpPr>
          <p:nvPr/>
        </p:nvCxnSpPr>
        <p:spPr>
          <a:xfrm rot="5400000">
            <a:off x="3286116" y="5000636"/>
            <a:ext cx="571504" cy="85725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angulado 37"/>
          <p:cNvCxnSpPr>
            <a:stCxn id="19" idx="2"/>
            <a:endCxn id="23" idx="0"/>
          </p:cNvCxnSpPr>
          <p:nvPr/>
        </p:nvCxnSpPr>
        <p:spPr>
          <a:xfrm rot="16200000" flipH="1">
            <a:off x="4107653" y="5036355"/>
            <a:ext cx="571504" cy="78581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angulado 39"/>
          <p:cNvCxnSpPr>
            <a:stCxn id="20" idx="2"/>
            <a:endCxn id="22" idx="0"/>
          </p:cNvCxnSpPr>
          <p:nvPr/>
        </p:nvCxnSpPr>
        <p:spPr>
          <a:xfrm rot="16200000" flipH="1">
            <a:off x="6090057" y="5268528"/>
            <a:ext cx="571504" cy="32147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angulado 41"/>
          <p:cNvCxnSpPr>
            <a:stCxn id="20" idx="2"/>
            <a:endCxn id="21" idx="0"/>
          </p:cNvCxnSpPr>
          <p:nvPr/>
        </p:nvCxnSpPr>
        <p:spPr>
          <a:xfrm rot="16200000" flipH="1">
            <a:off x="6875875" y="4482710"/>
            <a:ext cx="571504" cy="1893107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tângulo 52"/>
          <p:cNvSpPr/>
          <p:nvPr/>
        </p:nvSpPr>
        <p:spPr>
          <a:xfrm>
            <a:off x="7215206" y="1857364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01</a:t>
            </a:r>
            <a:endParaRPr lang="pt-BR" sz="1200" dirty="0"/>
          </a:p>
        </p:txBody>
      </p:sp>
      <p:sp>
        <p:nvSpPr>
          <p:cNvPr id="57" name="Retângulo 56"/>
          <p:cNvSpPr/>
          <p:nvPr/>
        </p:nvSpPr>
        <p:spPr>
          <a:xfrm>
            <a:off x="7215206" y="2357430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02</a:t>
            </a:r>
            <a:endParaRPr lang="pt-BR" sz="1200" dirty="0"/>
          </a:p>
        </p:txBody>
      </p:sp>
      <p:sp>
        <p:nvSpPr>
          <p:cNvPr id="58" name="Retângulo 57"/>
          <p:cNvSpPr/>
          <p:nvPr/>
        </p:nvSpPr>
        <p:spPr>
          <a:xfrm>
            <a:off x="7215206" y="2857496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03</a:t>
            </a:r>
            <a:endParaRPr lang="pt-BR" sz="1200" dirty="0"/>
          </a:p>
        </p:txBody>
      </p:sp>
      <p:sp>
        <p:nvSpPr>
          <p:cNvPr id="59" name="Retângulo 58"/>
          <p:cNvSpPr/>
          <p:nvPr/>
        </p:nvSpPr>
        <p:spPr>
          <a:xfrm>
            <a:off x="7215206" y="3286124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04</a:t>
            </a:r>
            <a:endParaRPr lang="pt-BR" sz="1200" dirty="0"/>
          </a:p>
        </p:txBody>
      </p:sp>
      <p:sp>
        <p:nvSpPr>
          <p:cNvPr id="60" name="Retângulo 59"/>
          <p:cNvSpPr/>
          <p:nvPr/>
        </p:nvSpPr>
        <p:spPr>
          <a:xfrm>
            <a:off x="7215206" y="3786190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05</a:t>
            </a:r>
            <a:endParaRPr lang="pt-BR" sz="1200" dirty="0"/>
          </a:p>
        </p:txBody>
      </p:sp>
      <p:cxnSp>
        <p:nvCxnSpPr>
          <p:cNvPr id="62" name="Conector de seta reta 61"/>
          <p:cNvCxnSpPr>
            <a:stCxn id="53" idx="1"/>
            <a:endCxn id="15" idx="3"/>
          </p:cNvCxnSpPr>
          <p:nvPr/>
        </p:nvCxnSpPr>
        <p:spPr>
          <a:xfrm rot="10800000" flipV="1">
            <a:off x="5929322" y="2000239"/>
            <a:ext cx="1285884" cy="53578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de seta reta 63"/>
          <p:cNvCxnSpPr>
            <a:stCxn id="57" idx="1"/>
            <a:endCxn id="15" idx="3"/>
          </p:cNvCxnSpPr>
          <p:nvPr/>
        </p:nvCxnSpPr>
        <p:spPr>
          <a:xfrm rot="10800000" flipV="1">
            <a:off x="5929322" y="2500305"/>
            <a:ext cx="1285884" cy="3571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de seta reta 65"/>
          <p:cNvCxnSpPr>
            <a:stCxn id="59" idx="1"/>
            <a:endCxn id="18" idx="3"/>
          </p:cNvCxnSpPr>
          <p:nvPr/>
        </p:nvCxnSpPr>
        <p:spPr>
          <a:xfrm rot="10800000" flipV="1">
            <a:off x="5500694" y="3429000"/>
            <a:ext cx="1714512" cy="71438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de seta reta 67"/>
          <p:cNvCxnSpPr>
            <a:stCxn id="60" idx="1"/>
            <a:endCxn id="20" idx="3"/>
          </p:cNvCxnSpPr>
          <p:nvPr/>
        </p:nvCxnSpPr>
        <p:spPr>
          <a:xfrm rot="10800000" flipV="1">
            <a:off x="6643702" y="3929066"/>
            <a:ext cx="571504" cy="10715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de seta reta 69"/>
          <p:cNvCxnSpPr>
            <a:stCxn id="60" idx="1"/>
            <a:endCxn id="19" idx="3"/>
          </p:cNvCxnSpPr>
          <p:nvPr/>
        </p:nvCxnSpPr>
        <p:spPr>
          <a:xfrm rot="10800000" flipV="1">
            <a:off x="4500562" y="3929066"/>
            <a:ext cx="2714644" cy="10715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de seta reta 71"/>
          <p:cNvCxnSpPr>
            <a:stCxn id="58" idx="1"/>
            <a:endCxn id="15" idx="3"/>
          </p:cNvCxnSpPr>
          <p:nvPr/>
        </p:nvCxnSpPr>
        <p:spPr>
          <a:xfrm rot="10800000">
            <a:off x="5929322" y="2536026"/>
            <a:ext cx="1285884" cy="46434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 de seta reta 73"/>
          <p:cNvCxnSpPr>
            <a:stCxn id="59" idx="1"/>
            <a:endCxn id="20" idx="3"/>
          </p:cNvCxnSpPr>
          <p:nvPr/>
        </p:nvCxnSpPr>
        <p:spPr>
          <a:xfrm rot="10800000" flipV="1">
            <a:off x="6643702" y="3429000"/>
            <a:ext cx="571504" cy="157163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de seta reta 75"/>
          <p:cNvCxnSpPr>
            <a:stCxn id="53" idx="1"/>
            <a:endCxn id="18" idx="3"/>
          </p:cNvCxnSpPr>
          <p:nvPr/>
        </p:nvCxnSpPr>
        <p:spPr>
          <a:xfrm rot="10800000" flipV="1">
            <a:off x="5500694" y="2000240"/>
            <a:ext cx="1714512" cy="21431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tângulo 86"/>
          <p:cNvSpPr/>
          <p:nvPr/>
        </p:nvSpPr>
        <p:spPr>
          <a:xfrm>
            <a:off x="3571868" y="1571612"/>
            <a:ext cx="2357454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Geral</a:t>
            </a:r>
            <a:endParaRPr lang="pt-BR" sz="1200" dirty="0"/>
          </a:p>
        </p:txBody>
      </p:sp>
      <p:cxnSp>
        <p:nvCxnSpPr>
          <p:cNvPr id="98" name="Conector angulado 97"/>
          <p:cNvCxnSpPr>
            <a:stCxn id="87" idx="2"/>
            <a:endCxn id="15" idx="0"/>
          </p:cNvCxnSpPr>
          <p:nvPr/>
        </p:nvCxnSpPr>
        <p:spPr>
          <a:xfrm rot="5400000">
            <a:off x="4536281" y="2143116"/>
            <a:ext cx="428628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de seta reta 101"/>
          <p:cNvCxnSpPr>
            <a:stCxn id="53" idx="1"/>
            <a:endCxn id="87" idx="3"/>
          </p:cNvCxnSpPr>
          <p:nvPr/>
        </p:nvCxnSpPr>
        <p:spPr>
          <a:xfrm rot="10800000">
            <a:off x="5929322" y="1750208"/>
            <a:ext cx="1285884" cy="25003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de seta reta 103"/>
          <p:cNvCxnSpPr>
            <a:stCxn id="59" idx="1"/>
            <a:endCxn id="87" idx="3"/>
          </p:cNvCxnSpPr>
          <p:nvPr/>
        </p:nvCxnSpPr>
        <p:spPr>
          <a:xfrm rot="10800000">
            <a:off x="5929322" y="1750208"/>
            <a:ext cx="1285884" cy="167879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de seta reta 105"/>
          <p:cNvCxnSpPr>
            <a:stCxn id="58" idx="1"/>
            <a:endCxn id="87" idx="3"/>
          </p:cNvCxnSpPr>
          <p:nvPr/>
        </p:nvCxnSpPr>
        <p:spPr>
          <a:xfrm rot="10800000">
            <a:off x="5929322" y="1750208"/>
            <a:ext cx="1285884" cy="125016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Elipse 113"/>
          <p:cNvSpPr/>
          <p:nvPr/>
        </p:nvSpPr>
        <p:spPr>
          <a:xfrm>
            <a:off x="3929058" y="1500174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115" name="Elipse 114"/>
          <p:cNvSpPr/>
          <p:nvPr/>
        </p:nvSpPr>
        <p:spPr>
          <a:xfrm>
            <a:off x="5000628" y="385762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3</a:t>
            </a:r>
            <a:endParaRPr lang="pt-BR" dirty="0"/>
          </a:p>
        </p:txBody>
      </p:sp>
      <p:sp>
        <p:nvSpPr>
          <p:cNvPr id="116" name="Elipse 115"/>
          <p:cNvSpPr/>
          <p:nvPr/>
        </p:nvSpPr>
        <p:spPr>
          <a:xfrm>
            <a:off x="4786314" y="2285992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2</a:t>
            </a:r>
            <a:endParaRPr lang="pt-BR" dirty="0"/>
          </a:p>
        </p:txBody>
      </p:sp>
      <p:sp>
        <p:nvSpPr>
          <p:cNvPr id="117" name="Elipse 116"/>
          <p:cNvSpPr/>
          <p:nvPr/>
        </p:nvSpPr>
        <p:spPr>
          <a:xfrm>
            <a:off x="4071934" y="4714884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4</a:t>
            </a:r>
            <a:endParaRPr lang="pt-BR" dirty="0"/>
          </a:p>
        </p:txBody>
      </p:sp>
      <p:sp>
        <p:nvSpPr>
          <p:cNvPr id="118" name="Elipse 117"/>
          <p:cNvSpPr/>
          <p:nvPr/>
        </p:nvSpPr>
        <p:spPr>
          <a:xfrm>
            <a:off x="6072198" y="4786322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4</a:t>
            </a:r>
            <a:endParaRPr lang="pt-BR" dirty="0"/>
          </a:p>
        </p:txBody>
      </p:sp>
      <p:sp>
        <p:nvSpPr>
          <p:cNvPr id="119" name="Retângulo de cantos arredondados 118"/>
          <p:cNvSpPr/>
          <p:nvPr/>
        </p:nvSpPr>
        <p:spPr>
          <a:xfrm>
            <a:off x="4643438" y="6215082"/>
            <a:ext cx="1857388" cy="5000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XX  - O que é isso</a:t>
            </a:r>
            <a:endParaRPr lang="pt-BR" dirty="0"/>
          </a:p>
        </p:txBody>
      </p:sp>
      <p:cxnSp>
        <p:nvCxnSpPr>
          <p:cNvPr id="121" name="Conector de seta reta 120"/>
          <p:cNvCxnSpPr>
            <a:stCxn id="119" idx="3"/>
          </p:cNvCxnSpPr>
          <p:nvPr/>
        </p:nvCxnSpPr>
        <p:spPr>
          <a:xfrm flipV="1">
            <a:off x="6500826" y="6000768"/>
            <a:ext cx="357190" cy="464335"/>
          </a:xfrm>
          <a:prstGeom prst="straightConnector1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ector de seta reta 122"/>
          <p:cNvCxnSpPr>
            <a:stCxn id="119" idx="3"/>
            <a:endCxn id="21" idx="2"/>
          </p:cNvCxnSpPr>
          <p:nvPr/>
        </p:nvCxnSpPr>
        <p:spPr>
          <a:xfrm flipV="1">
            <a:off x="6500826" y="6000768"/>
            <a:ext cx="1607355" cy="464335"/>
          </a:xfrm>
          <a:prstGeom prst="straightConnector1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78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"/>
                            </p:stCondLst>
                            <p:childTnLst>
                              <p:par>
                                <p:cTn id="17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53" grpId="0" animBg="1"/>
      <p:bldP spid="57" grpId="0" animBg="1"/>
      <p:bldP spid="58" grpId="0" animBg="1"/>
      <p:bldP spid="59" grpId="0" animBg="1"/>
      <p:bldP spid="60" grpId="0" animBg="1"/>
      <p:bldP spid="87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926395"/>
          </a:xfrm>
        </p:spPr>
        <p:txBody>
          <a:bodyPr>
            <a:normAutofit/>
          </a:bodyPr>
          <a:lstStyle/>
          <a:p>
            <a:r>
              <a:rPr smtClean="0"/>
              <a:t>Ordenamento de Parâmetro Por Nível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6858016" y="2643182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01</a:t>
            </a:r>
            <a:endParaRPr lang="pt-BR" sz="1200" dirty="0"/>
          </a:p>
        </p:txBody>
      </p:sp>
      <p:sp>
        <p:nvSpPr>
          <p:cNvPr id="5" name="Retângulo 4"/>
          <p:cNvSpPr/>
          <p:nvPr/>
        </p:nvSpPr>
        <p:spPr>
          <a:xfrm>
            <a:off x="6858016" y="3143248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02</a:t>
            </a:r>
            <a:endParaRPr lang="pt-BR" sz="1200" dirty="0"/>
          </a:p>
        </p:txBody>
      </p:sp>
      <p:sp>
        <p:nvSpPr>
          <p:cNvPr id="6" name="Retângulo 5"/>
          <p:cNvSpPr/>
          <p:nvPr/>
        </p:nvSpPr>
        <p:spPr>
          <a:xfrm>
            <a:off x="6858016" y="3643314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03</a:t>
            </a:r>
            <a:endParaRPr lang="pt-BR" sz="1200" dirty="0"/>
          </a:p>
        </p:txBody>
      </p:sp>
      <p:sp>
        <p:nvSpPr>
          <p:cNvPr id="7" name="Retângulo 6"/>
          <p:cNvSpPr/>
          <p:nvPr/>
        </p:nvSpPr>
        <p:spPr>
          <a:xfrm>
            <a:off x="6858016" y="4071942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04</a:t>
            </a:r>
            <a:endParaRPr lang="pt-BR" sz="1200" dirty="0"/>
          </a:p>
        </p:txBody>
      </p:sp>
      <p:sp>
        <p:nvSpPr>
          <p:cNvPr id="8" name="Retângulo 7"/>
          <p:cNvSpPr/>
          <p:nvPr/>
        </p:nvSpPr>
        <p:spPr>
          <a:xfrm>
            <a:off x="6858016" y="4572008"/>
            <a:ext cx="1214446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Parâmetro 05</a:t>
            </a:r>
            <a:endParaRPr lang="pt-BR" sz="1200" dirty="0"/>
          </a:p>
        </p:txBody>
      </p:sp>
      <p:sp>
        <p:nvSpPr>
          <p:cNvPr id="10" name="Retângulo 9"/>
          <p:cNvSpPr/>
          <p:nvPr/>
        </p:nvSpPr>
        <p:spPr>
          <a:xfrm>
            <a:off x="1785918" y="4572008"/>
            <a:ext cx="121444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 02</a:t>
            </a:r>
            <a:endParaRPr lang="pt-BR" sz="1200" dirty="0"/>
          </a:p>
        </p:txBody>
      </p:sp>
      <p:sp>
        <p:nvSpPr>
          <p:cNvPr id="11" name="Retângulo 10"/>
          <p:cNvSpPr/>
          <p:nvPr/>
        </p:nvSpPr>
        <p:spPr>
          <a:xfrm>
            <a:off x="1643042" y="2857496"/>
            <a:ext cx="1285884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 01</a:t>
            </a:r>
            <a:endParaRPr lang="pt-BR" sz="1200" dirty="0"/>
          </a:p>
        </p:txBody>
      </p:sp>
      <p:sp>
        <p:nvSpPr>
          <p:cNvPr id="12" name="Retângulo 11"/>
          <p:cNvSpPr/>
          <p:nvPr/>
        </p:nvSpPr>
        <p:spPr>
          <a:xfrm>
            <a:off x="3857620" y="4071942"/>
            <a:ext cx="1214446" cy="128588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Ordem</a:t>
            </a:r>
          </a:p>
          <a:p>
            <a:pPr algn="ctr"/>
            <a:endParaRPr lang="pt-BR" sz="1200" dirty="0" smtClean="0"/>
          </a:p>
          <a:p>
            <a:pPr algn="ctr">
              <a:buFontTx/>
              <a:buChar char="-"/>
            </a:pPr>
            <a:r>
              <a:rPr lang="pt-BR" sz="1200" dirty="0" err="1" smtClean="0"/>
              <a:t>Parametro</a:t>
            </a:r>
            <a:r>
              <a:rPr lang="pt-BR" sz="1200" dirty="0" smtClean="0"/>
              <a:t> 04</a:t>
            </a:r>
          </a:p>
          <a:p>
            <a:pPr algn="ctr">
              <a:buFontTx/>
              <a:buChar char="-"/>
            </a:pPr>
            <a:r>
              <a:rPr lang="pt-BR" sz="1200" dirty="0" smtClean="0"/>
              <a:t> Parâmetro 01</a:t>
            </a:r>
          </a:p>
          <a:p>
            <a:pPr algn="ctr">
              <a:buFontTx/>
              <a:buChar char="-"/>
            </a:pPr>
            <a:r>
              <a:rPr lang="pt-BR" sz="1200" dirty="0" smtClean="0"/>
              <a:t>Parâmetro 05</a:t>
            </a:r>
            <a:endParaRPr lang="pt-BR" sz="1200" dirty="0"/>
          </a:p>
        </p:txBody>
      </p:sp>
      <p:sp>
        <p:nvSpPr>
          <p:cNvPr id="13" name="Retângulo 12"/>
          <p:cNvSpPr/>
          <p:nvPr/>
        </p:nvSpPr>
        <p:spPr>
          <a:xfrm>
            <a:off x="3929058" y="2428868"/>
            <a:ext cx="1143008" cy="1214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Ordem</a:t>
            </a:r>
          </a:p>
          <a:p>
            <a:pPr algn="ctr"/>
            <a:endParaRPr lang="pt-BR" sz="1200" dirty="0" smtClean="0"/>
          </a:p>
          <a:p>
            <a:pPr algn="ctr">
              <a:buFontTx/>
              <a:buChar char="-"/>
            </a:pPr>
            <a:r>
              <a:rPr lang="pt-BR" sz="1200" dirty="0" smtClean="0"/>
              <a:t>Parâmetro 05</a:t>
            </a:r>
          </a:p>
          <a:p>
            <a:pPr algn="ctr">
              <a:buFontTx/>
              <a:buChar char="-"/>
            </a:pPr>
            <a:r>
              <a:rPr lang="pt-BR" sz="1200" dirty="0" smtClean="0"/>
              <a:t>Parâmetro 04</a:t>
            </a:r>
          </a:p>
          <a:p>
            <a:pPr algn="ctr">
              <a:buFontTx/>
              <a:buChar char="-"/>
            </a:pPr>
            <a:r>
              <a:rPr lang="pt-BR" sz="1200" dirty="0" smtClean="0"/>
              <a:t>Parâmetro 01</a:t>
            </a:r>
            <a:endParaRPr lang="pt-BR" sz="1200" dirty="0"/>
          </a:p>
        </p:txBody>
      </p:sp>
      <p:cxnSp>
        <p:nvCxnSpPr>
          <p:cNvPr id="15" name="Conector de seta reta 14"/>
          <p:cNvCxnSpPr>
            <a:stCxn id="4" idx="1"/>
            <a:endCxn id="13" idx="3"/>
          </p:cNvCxnSpPr>
          <p:nvPr/>
        </p:nvCxnSpPr>
        <p:spPr>
          <a:xfrm rot="10800000" flipV="1">
            <a:off x="5072066" y="2786057"/>
            <a:ext cx="1785950" cy="2500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>
            <a:stCxn id="7" idx="1"/>
            <a:endCxn id="13" idx="3"/>
          </p:cNvCxnSpPr>
          <p:nvPr/>
        </p:nvCxnSpPr>
        <p:spPr>
          <a:xfrm rot="10800000">
            <a:off x="5072066" y="3036092"/>
            <a:ext cx="1785950" cy="11787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>
            <a:stCxn id="8" idx="1"/>
            <a:endCxn id="13" idx="3"/>
          </p:cNvCxnSpPr>
          <p:nvPr/>
        </p:nvCxnSpPr>
        <p:spPr>
          <a:xfrm rot="10800000">
            <a:off x="5072066" y="3036092"/>
            <a:ext cx="1785950" cy="167879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>
            <a:stCxn id="13" idx="1"/>
            <a:endCxn id="11" idx="3"/>
          </p:cNvCxnSpPr>
          <p:nvPr/>
        </p:nvCxnSpPr>
        <p:spPr>
          <a:xfrm rot="10800000">
            <a:off x="2928926" y="3036091"/>
            <a:ext cx="100013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de seta reta 26"/>
          <p:cNvCxnSpPr>
            <a:stCxn id="4" idx="1"/>
            <a:endCxn id="12" idx="3"/>
          </p:cNvCxnSpPr>
          <p:nvPr/>
        </p:nvCxnSpPr>
        <p:spPr>
          <a:xfrm rot="10800000" flipV="1">
            <a:off x="5072066" y="2786058"/>
            <a:ext cx="1785950" cy="19288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28"/>
          <p:cNvCxnSpPr>
            <a:stCxn id="5" idx="1"/>
            <a:endCxn id="12" idx="3"/>
          </p:cNvCxnSpPr>
          <p:nvPr/>
        </p:nvCxnSpPr>
        <p:spPr>
          <a:xfrm rot="10800000" flipV="1">
            <a:off x="5072066" y="3286124"/>
            <a:ext cx="1785950" cy="14287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e seta reta 30"/>
          <p:cNvCxnSpPr>
            <a:stCxn id="7" idx="1"/>
            <a:endCxn id="12" idx="3"/>
          </p:cNvCxnSpPr>
          <p:nvPr/>
        </p:nvCxnSpPr>
        <p:spPr>
          <a:xfrm rot="10800000" flipV="1">
            <a:off x="5072066" y="4214818"/>
            <a:ext cx="1785950" cy="5000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/>
          <p:cNvCxnSpPr>
            <a:stCxn id="12" idx="1"/>
            <a:endCxn id="10" idx="3"/>
          </p:cNvCxnSpPr>
          <p:nvPr/>
        </p:nvCxnSpPr>
        <p:spPr>
          <a:xfrm rot="10800000" flipV="1">
            <a:off x="3000364" y="4714883"/>
            <a:ext cx="857256" cy="357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1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357554" y="2857496"/>
            <a:ext cx="2643206" cy="785810"/>
          </a:xfrm>
        </p:spPr>
        <p:txBody>
          <a:bodyPr/>
          <a:lstStyle/>
          <a:p>
            <a:pPr algn="ctr"/>
            <a:r>
              <a:rPr b="1" smtClean="0">
                <a:solidFill>
                  <a:schemeClr val="accent1">
                    <a:lumMod val="50000"/>
                  </a:schemeClr>
                </a:solidFill>
              </a:rPr>
              <a:t>Aula 02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ítulo 2"/>
          <p:cNvSpPr txBox="1">
            <a:spLocks/>
          </p:cNvSpPr>
          <p:nvPr/>
        </p:nvSpPr>
        <p:spPr>
          <a:xfrm>
            <a:off x="1428728" y="4643446"/>
            <a:ext cx="6000792" cy="785810"/>
          </a:xfrm>
          <a:prstGeom prst="rect">
            <a:avLst/>
          </a:prstGeom>
        </p:spPr>
        <p:txBody>
          <a:bodyPr anchor="b" anchorCtr="0">
            <a:normAutofit fontScale="77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</a:rPr>
              <a:t>Processo  - Parametrização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3600" b="1" kern="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Estudos de Caso</a:t>
            </a:r>
            <a:endParaRPr kumimoji="0" lang="pt-BR" sz="3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44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859547"/>
          </a:xfrm>
        </p:spPr>
        <p:txBody>
          <a:bodyPr>
            <a:normAutofit/>
          </a:bodyPr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Definição dos Documentos e Contas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214414" y="2000240"/>
            <a:ext cx="1500198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/>
              <a:t>Documento</a:t>
            </a:r>
            <a:endParaRPr lang="pt-BR" sz="2000" dirty="0"/>
          </a:p>
        </p:txBody>
      </p:sp>
      <p:sp>
        <p:nvSpPr>
          <p:cNvPr id="5" name="Retângulo 4"/>
          <p:cNvSpPr/>
          <p:nvPr/>
        </p:nvSpPr>
        <p:spPr>
          <a:xfrm>
            <a:off x="5572132" y="1857364"/>
            <a:ext cx="1928826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600" dirty="0" smtClean="0"/>
              <a:t>Contas Contábeis e Corrente</a:t>
            </a:r>
            <a:endParaRPr lang="pt-BR" sz="1600" dirty="0"/>
          </a:p>
        </p:txBody>
      </p:sp>
      <p:pic>
        <p:nvPicPr>
          <p:cNvPr id="6" name="Imagem 5" descr="DadosDocument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000372"/>
            <a:ext cx="3036275" cy="3071810"/>
          </a:xfrm>
          <a:prstGeom prst="rect">
            <a:avLst/>
          </a:prstGeom>
        </p:spPr>
      </p:pic>
      <p:pic>
        <p:nvPicPr>
          <p:cNvPr id="7" name="Imagem 6" descr="ContasdoEmpenh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071810"/>
            <a:ext cx="5214973" cy="3021649"/>
          </a:xfrm>
          <a:prstGeom prst="rect">
            <a:avLst/>
          </a:prstGeom>
        </p:spPr>
      </p:pic>
      <p:sp>
        <p:nvSpPr>
          <p:cNvPr id="8" name="Seta para baixo 7"/>
          <p:cNvSpPr/>
          <p:nvPr/>
        </p:nvSpPr>
        <p:spPr>
          <a:xfrm>
            <a:off x="6357950" y="2643182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 para baixo 8"/>
          <p:cNvSpPr/>
          <p:nvPr/>
        </p:nvSpPr>
        <p:spPr>
          <a:xfrm>
            <a:off x="1785918" y="2571744"/>
            <a:ext cx="28575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577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28596" y="2714620"/>
            <a:ext cx="8229600" cy="1785951"/>
          </a:xfrm>
        </p:spPr>
        <p:txBody>
          <a:bodyPr/>
          <a:lstStyle/>
          <a:p>
            <a:pPr algn="ctr">
              <a:buNone/>
            </a:pPr>
            <a:r>
              <a:rPr i="1" smtClean="0"/>
              <a:t>Quais os dados enviados pelo documento contábil é determinante para definir em qual conta do plano de contas o documento deverá ser registrado</a:t>
            </a:r>
            <a:endParaRPr lang="pt-BR" i="1" dirty="0"/>
          </a:p>
        </p:txBody>
      </p:sp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716671"/>
          </a:xfrm>
        </p:spPr>
        <p:txBody>
          <a:bodyPr>
            <a:normAutofit/>
          </a:bodyPr>
          <a:lstStyle/>
          <a:p>
            <a:r>
              <a:rPr smtClean="0">
                <a:solidFill>
                  <a:schemeClr val="accent1">
                    <a:lumMod val="50000"/>
                  </a:schemeClr>
                </a:solidFill>
              </a:rPr>
              <a:t>Fazer a pergunta matadora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214414" y="4786322"/>
            <a:ext cx="6500858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Guarde esta Informação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7601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997833"/>
          </a:xfrm>
        </p:spPr>
        <p:txBody>
          <a:bodyPr/>
          <a:lstStyle/>
          <a:p>
            <a:r>
              <a:rPr smtClean="0"/>
              <a:t>Definir os Eventos Contábeis</a:t>
            </a:r>
            <a:endParaRPr lang="pt-BR" dirty="0"/>
          </a:p>
        </p:txBody>
      </p:sp>
      <p:pic>
        <p:nvPicPr>
          <p:cNvPr id="4" name="Imagem 3" descr="ContasdoEmpenh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86" y="2071677"/>
            <a:ext cx="8353818" cy="3918163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57158" y="2714620"/>
            <a:ext cx="1500198" cy="1428760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  <p:pic>
        <p:nvPicPr>
          <p:cNvPr id="7" name="Imagem 6" descr="ContasdoEmpenhoParte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1857364"/>
            <a:ext cx="4071966" cy="4071966"/>
          </a:xfrm>
          <a:prstGeom prst="rect">
            <a:avLst/>
          </a:prstGeom>
          <a:ln w="222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tângulo 7"/>
          <p:cNvSpPr/>
          <p:nvPr/>
        </p:nvSpPr>
        <p:spPr>
          <a:xfrm>
            <a:off x="5286380" y="1857364"/>
            <a:ext cx="1714512" cy="4071966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  <p:pic>
        <p:nvPicPr>
          <p:cNvPr id="9" name="Imagem 8" descr="ContasdoEmpenhoParte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1857364"/>
            <a:ext cx="4071966" cy="4215684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357158" y="2500306"/>
            <a:ext cx="1500198" cy="214314"/>
          </a:xfrm>
          <a:prstGeom prst="rect">
            <a:avLst/>
          </a:prstGeom>
          <a:solidFill>
            <a:schemeClr val="lt1">
              <a:tint val="100000"/>
              <a:shade val="100000"/>
              <a:satMod val="100000"/>
              <a:alpha val="32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57158" y="4500570"/>
            <a:ext cx="1500198" cy="214314"/>
          </a:xfrm>
          <a:prstGeom prst="rect">
            <a:avLst/>
          </a:prstGeom>
          <a:solidFill>
            <a:schemeClr val="lt1">
              <a:tint val="100000"/>
              <a:shade val="100000"/>
              <a:satMod val="100000"/>
              <a:alpha val="32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05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ContasdoEmpenh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000240"/>
            <a:ext cx="8143932" cy="3819721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071802" y="2643182"/>
            <a:ext cx="4143404" cy="1357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6.2.2.1.1.01.0X.0X.00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071802" y="4572008"/>
            <a:ext cx="4143404" cy="12144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6.2.2.1.3.01.0X.0X.00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71472" y="4572008"/>
            <a:ext cx="1500198" cy="1285884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  <p:cxnSp>
        <p:nvCxnSpPr>
          <p:cNvPr id="13" name="Conector de seta reta 12"/>
          <p:cNvCxnSpPr>
            <a:endCxn id="5" idx="1"/>
          </p:cNvCxnSpPr>
          <p:nvPr/>
        </p:nvCxnSpPr>
        <p:spPr>
          <a:xfrm flipV="1">
            <a:off x="2071670" y="3321843"/>
            <a:ext cx="1000132" cy="3571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>
            <a:stCxn id="11" idx="3"/>
            <a:endCxn id="6" idx="1"/>
          </p:cNvCxnSpPr>
          <p:nvPr/>
        </p:nvCxnSpPr>
        <p:spPr>
          <a:xfrm flipV="1">
            <a:off x="2071670" y="5179231"/>
            <a:ext cx="1000132" cy="3571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ângulo 18"/>
          <p:cNvSpPr/>
          <p:nvPr/>
        </p:nvSpPr>
        <p:spPr>
          <a:xfrm>
            <a:off x="571472" y="2643182"/>
            <a:ext cx="1500198" cy="1357322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endParaRPr lang="pt-BR" sz="1200" dirty="0">
              <a:latin typeface="Arial Black" pitchFamily="34" charset="0"/>
            </a:endParaRPr>
          </a:p>
        </p:txBody>
      </p:sp>
      <p:sp>
        <p:nvSpPr>
          <p:cNvPr id="21" name="Título 2"/>
          <p:cNvSpPr txBox="1">
            <a:spLocks/>
          </p:cNvSpPr>
          <p:nvPr/>
        </p:nvSpPr>
        <p:spPr>
          <a:xfrm>
            <a:off x="457200" y="359465"/>
            <a:ext cx="8229600" cy="997833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Definir os Eventos Contábeis</a:t>
            </a:r>
            <a:endParaRPr kumimoji="0" lang="pt-BR" sz="3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93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857620" y="2071678"/>
            <a:ext cx="1500198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/>
              <a:t>Eventos</a:t>
            </a:r>
            <a:endParaRPr lang="pt-BR" sz="2000" dirty="0"/>
          </a:p>
        </p:txBody>
      </p:sp>
      <p:sp>
        <p:nvSpPr>
          <p:cNvPr id="6" name="Retângulo 5"/>
          <p:cNvSpPr/>
          <p:nvPr/>
        </p:nvSpPr>
        <p:spPr>
          <a:xfrm>
            <a:off x="1571604" y="3571876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88001N</a:t>
            </a:r>
            <a:endParaRPr lang="pt-BR" sz="1200" dirty="0"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500034" y="4786322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8.2.1.1.1.00.00.00.00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643174" y="4786322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8.2.1.1.2.00.00.00.00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Conector angulado 9"/>
          <p:cNvCxnSpPr>
            <a:stCxn id="6" idx="2"/>
            <a:endCxn id="8" idx="0"/>
          </p:cNvCxnSpPr>
          <p:nvPr/>
        </p:nvCxnSpPr>
        <p:spPr>
          <a:xfrm rot="16200000" flipH="1">
            <a:off x="2607455" y="3857628"/>
            <a:ext cx="714380" cy="114300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do 11"/>
          <p:cNvCxnSpPr>
            <a:stCxn id="6" idx="2"/>
            <a:endCxn id="7" idx="0"/>
          </p:cNvCxnSpPr>
          <p:nvPr/>
        </p:nvCxnSpPr>
        <p:spPr>
          <a:xfrm rot="5400000">
            <a:off x="1535885" y="3929066"/>
            <a:ext cx="714380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ângulo 26"/>
          <p:cNvSpPr/>
          <p:nvPr/>
        </p:nvSpPr>
        <p:spPr>
          <a:xfrm>
            <a:off x="5857884" y="3571876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66002N</a:t>
            </a:r>
            <a:endParaRPr lang="pt-BR" sz="1200" dirty="0">
              <a:latin typeface="Arial Black" pitchFamily="34" charset="0"/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4786314" y="4786322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6.2.2.1.1.01.0X.0X.00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6929454" y="4786322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6.2.2.1.3.01.0X.0X.00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0" name="Conector angulado 29"/>
          <p:cNvCxnSpPr>
            <a:stCxn id="27" idx="2"/>
            <a:endCxn id="29" idx="0"/>
          </p:cNvCxnSpPr>
          <p:nvPr/>
        </p:nvCxnSpPr>
        <p:spPr>
          <a:xfrm rot="16200000" flipH="1">
            <a:off x="6893735" y="3857628"/>
            <a:ext cx="714380" cy="114300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angulado 30"/>
          <p:cNvCxnSpPr>
            <a:stCxn id="27" idx="2"/>
            <a:endCxn id="28" idx="0"/>
          </p:cNvCxnSpPr>
          <p:nvPr/>
        </p:nvCxnSpPr>
        <p:spPr>
          <a:xfrm rot="5400000">
            <a:off x="5822165" y="3929066"/>
            <a:ext cx="714380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do 33"/>
          <p:cNvCxnSpPr>
            <a:stCxn id="5" idx="2"/>
            <a:endCxn id="6" idx="0"/>
          </p:cNvCxnSpPr>
          <p:nvPr/>
        </p:nvCxnSpPr>
        <p:spPr>
          <a:xfrm rot="5400000">
            <a:off x="2964645" y="1928802"/>
            <a:ext cx="1071570" cy="221457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angulado 35"/>
          <p:cNvCxnSpPr>
            <a:stCxn id="5" idx="2"/>
            <a:endCxn id="27" idx="0"/>
          </p:cNvCxnSpPr>
          <p:nvPr/>
        </p:nvCxnSpPr>
        <p:spPr>
          <a:xfrm rot="16200000" flipH="1">
            <a:off x="5107785" y="2000240"/>
            <a:ext cx="1071570" cy="207170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ítulo 2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997833"/>
          </a:xfrm>
        </p:spPr>
        <p:txBody>
          <a:bodyPr/>
          <a:lstStyle/>
          <a:p>
            <a:r>
              <a:rPr smtClean="0"/>
              <a:t>Definir os Eventos Contábeis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7746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7" grpId="0" animBg="1"/>
      <p:bldP spid="28" grpId="0" animBg="1"/>
      <p:bldP spid="2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750463" y="2285992"/>
            <a:ext cx="1500198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ODE01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464447" y="3786190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88001N</a:t>
            </a:r>
            <a:endParaRPr lang="pt-BR" sz="1200" dirty="0">
              <a:latin typeface="Arial Black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92877" y="5000636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8.2.1.1.1.00.00.00.00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36017" y="5000636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8.2.1.1.2.00.00.00.00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Conector angulado 7"/>
          <p:cNvCxnSpPr>
            <a:stCxn id="5" idx="2"/>
            <a:endCxn id="7" idx="0"/>
          </p:cNvCxnSpPr>
          <p:nvPr/>
        </p:nvCxnSpPr>
        <p:spPr>
          <a:xfrm rot="16200000" flipH="1">
            <a:off x="2500298" y="4071942"/>
            <a:ext cx="714380" cy="114300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angulado 8"/>
          <p:cNvCxnSpPr>
            <a:stCxn id="5" idx="2"/>
            <a:endCxn id="6" idx="0"/>
          </p:cNvCxnSpPr>
          <p:nvPr/>
        </p:nvCxnSpPr>
        <p:spPr>
          <a:xfrm rot="5400000">
            <a:off x="1428728" y="4143380"/>
            <a:ext cx="714380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tângulo 9"/>
          <p:cNvSpPr/>
          <p:nvPr/>
        </p:nvSpPr>
        <p:spPr>
          <a:xfrm>
            <a:off x="5750727" y="3786190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66002N</a:t>
            </a:r>
            <a:endParaRPr lang="pt-BR" sz="1200" dirty="0">
              <a:latin typeface="Arial Black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679157" y="5000636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6.2.2.1.1.01.0X.0X.00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6822297" y="5000636"/>
            <a:ext cx="1785950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6.2.2.1.3.01.0X.0X.00</a:t>
            </a:r>
            <a:endParaRPr lang="pt-B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3" name="Conector angulado 12"/>
          <p:cNvCxnSpPr>
            <a:stCxn id="10" idx="2"/>
            <a:endCxn id="12" idx="0"/>
          </p:cNvCxnSpPr>
          <p:nvPr/>
        </p:nvCxnSpPr>
        <p:spPr>
          <a:xfrm rot="16200000" flipH="1">
            <a:off x="6786578" y="4071942"/>
            <a:ext cx="714380" cy="114300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do 13"/>
          <p:cNvCxnSpPr>
            <a:stCxn id="10" idx="2"/>
            <a:endCxn id="11" idx="0"/>
          </p:cNvCxnSpPr>
          <p:nvPr/>
        </p:nvCxnSpPr>
        <p:spPr>
          <a:xfrm rot="5400000">
            <a:off x="5715008" y="4143380"/>
            <a:ext cx="714380" cy="100013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>
            <a:stCxn id="4" idx="2"/>
            <a:endCxn id="5" idx="0"/>
          </p:cNvCxnSpPr>
          <p:nvPr/>
        </p:nvCxnSpPr>
        <p:spPr>
          <a:xfrm rot="5400000">
            <a:off x="2857488" y="2143116"/>
            <a:ext cx="1071570" cy="2214578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>
            <a:stCxn id="4" idx="2"/>
            <a:endCxn id="10" idx="0"/>
          </p:cNvCxnSpPr>
          <p:nvPr/>
        </p:nvCxnSpPr>
        <p:spPr>
          <a:xfrm rot="16200000" flipH="1">
            <a:off x="5000628" y="2214554"/>
            <a:ext cx="1071570" cy="2071702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sz="3100" smtClean="0"/>
              <a:t>Definindo o Conjunto Lançamento Padrão (CLP)</a:t>
            </a:r>
            <a:endParaRPr lang="pt-BR" sz="3100" dirty="0"/>
          </a:p>
        </p:txBody>
      </p:sp>
      <p:sp>
        <p:nvSpPr>
          <p:cNvPr id="18" name="Retângulo 17"/>
          <p:cNvSpPr/>
          <p:nvPr/>
        </p:nvSpPr>
        <p:spPr>
          <a:xfrm>
            <a:off x="928662" y="3500438"/>
            <a:ext cx="6715172" cy="1000132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pt-BR" sz="1200" dirty="0" smtClean="0"/>
          </a:p>
          <a:p>
            <a:pPr algn="ctr"/>
            <a:r>
              <a:rPr lang="pt-BR" sz="2800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Agrupador</a:t>
            </a:r>
            <a:endParaRPr lang="pt-BR" sz="28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08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23528" y="245104"/>
            <a:ext cx="8229600" cy="1143000"/>
          </a:xfrm>
        </p:spPr>
        <p:txBody>
          <a:bodyPr/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Macro Requisitos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1251935" y="4543761"/>
            <a:ext cx="1800200" cy="77287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Tomada de Decisão</a:t>
            </a:r>
            <a:endParaRPr lang="pt-BR" sz="1400" dirty="0"/>
          </a:p>
        </p:txBody>
      </p:sp>
      <p:sp>
        <p:nvSpPr>
          <p:cNvPr id="5" name="Retângulo de cantos arredondados 4"/>
          <p:cNvSpPr/>
          <p:nvPr/>
        </p:nvSpPr>
        <p:spPr>
          <a:xfrm>
            <a:off x="3288443" y="2484898"/>
            <a:ext cx="2520280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Controle</a:t>
            </a:r>
            <a:r>
              <a:rPr lang="pt-BR" sz="1400" dirty="0">
                <a:solidFill>
                  <a:schemeClr val="lt1"/>
                </a:solidFill>
              </a:rPr>
              <a:t> Social</a:t>
            </a:r>
          </a:p>
        </p:txBody>
      </p:sp>
      <p:sp>
        <p:nvSpPr>
          <p:cNvPr id="6" name="Retângulo de cantos arredondados 5"/>
          <p:cNvSpPr/>
          <p:nvPr/>
        </p:nvSpPr>
        <p:spPr>
          <a:xfrm>
            <a:off x="6026101" y="4543761"/>
            <a:ext cx="2040564" cy="77287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/>
              <a:t>Prestação de Contas</a:t>
            </a:r>
          </a:p>
        </p:txBody>
      </p:sp>
      <p:cxnSp>
        <p:nvCxnSpPr>
          <p:cNvPr id="7" name="Conector reto 6"/>
          <p:cNvCxnSpPr>
            <a:stCxn id="4" idx="3"/>
            <a:endCxn id="6" idx="1"/>
          </p:cNvCxnSpPr>
          <p:nvPr/>
        </p:nvCxnSpPr>
        <p:spPr>
          <a:xfrm>
            <a:off x="3052135" y="4930199"/>
            <a:ext cx="29739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/>
          <p:cNvCxnSpPr>
            <a:stCxn id="4" idx="3"/>
            <a:endCxn id="5" idx="2"/>
          </p:cNvCxnSpPr>
          <p:nvPr/>
        </p:nvCxnSpPr>
        <p:spPr>
          <a:xfrm flipV="1">
            <a:off x="3052135" y="3060962"/>
            <a:ext cx="1496448" cy="1869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>
            <a:stCxn id="6" idx="1"/>
            <a:endCxn id="5" idx="2"/>
          </p:cNvCxnSpPr>
          <p:nvPr/>
        </p:nvCxnSpPr>
        <p:spPr>
          <a:xfrm flipH="1" flipV="1">
            <a:off x="4548583" y="3060962"/>
            <a:ext cx="1477518" cy="1869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tângulo de cantos arredondados 5"/>
          <p:cNvSpPr/>
          <p:nvPr/>
        </p:nvSpPr>
        <p:spPr>
          <a:xfrm>
            <a:off x="5004048" y="3949915"/>
            <a:ext cx="4032448" cy="1711334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2000" dirty="0">
                <a:solidFill>
                  <a:schemeClr val="accent5">
                    <a:lumMod val="50000"/>
                  </a:schemeClr>
                </a:solidFill>
              </a:rPr>
              <a:t>Registro dos Atos e Fatos</a:t>
            </a:r>
          </a:p>
        </p:txBody>
      </p:sp>
      <p:sp>
        <p:nvSpPr>
          <p:cNvPr id="66" name="Retângulo de cantos arredondados 5"/>
          <p:cNvSpPr/>
          <p:nvPr/>
        </p:nvSpPr>
        <p:spPr>
          <a:xfrm>
            <a:off x="2613409" y="1706154"/>
            <a:ext cx="3870348" cy="1650838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solidFill>
                  <a:schemeClr val="accent5">
                    <a:lumMod val="50000"/>
                  </a:schemeClr>
                </a:solidFill>
              </a:rPr>
              <a:t>Auditoria e Mapeamento de Processos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7" name="Retângulo de cantos arredondados 5"/>
          <p:cNvSpPr/>
          <p:nvPr/>
        </p:nvSpPr>
        <p:spPr>
          <a:xfrm>
            <a:off x="237579" y="3949915"/>
            <a:ext cx="4032448" cy="1711334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solidFill>
                  <a:schemeClr val="accent5">
                    <a:lumMod val="50000"/>
                  </a:schemeClr>
                </a:solidFill>
              </a:rPr>
              <a:t>Gerenciamento da Informação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smtClean="0"/>
              <a:t>Relacionando Documento, Conjunto e Evento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3714744" y="4214818"/>
            <a:ext cx="1500198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ODE01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357290" y="5429264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88001N</a:t>
            </a:r>
            <a:endParaRPr lang="pt-BR" sz="1200" dirty="0">
              <a:latin typeface="Arial Black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786446" y="5429264"/>
            <a:ext cx="1643074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200" dirty="0" smtClean="0"/>
              <a:t>Eventos</a:t>
            </a:r>
          </a:p>
          <a:p>
            <a:pPr algn="ctr"/>
            <a:r>
              <a:rPr lang="pt-BR" sz="1200" dirty="0" smtClean="0">
                <a:latin typeface="Arial Black" pitchFamily="34" charset="0"/>
              </a:rPr>
              <a:t>66002N</a:t>
            </a:r>
            <a:endParaRPr lang="pt-BR" sz="1200" dirty="0">
              <a:latin typeface="Arial Black" pitchFamily="34" charset="0"/>
            </a:endParaRPr>
          </a:p>
        </p:txBody>
      </p:sp>
      <p:cxnSp>
        <p:nvCxnSpPr>
          <p:cNvPr id="15" name="Conector angulado 14"/>
          <p:cNvCxnSpPr>
            <a:stCxn id="4" idx="2"/>
            <a:endCxn id="5" idx="0"/>
          </p:cNvCxnSpPr>
          <p:nvPr/>
        </p:nvCxnSpPr>
        <p:spPr>
          <a:xfrm rot="5400000">
            <a:off x="2928926" y="3893347"/>
            <a:ext cx="785818" cy="2286016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>
            <a:stCxn id="4" idx="2"/>
            <a:endCxn id="10" idx="0"/>
          </p:cNvCxnSpPr>
          <p:nvPr/>
        </p:nvCxnSpPr>
        <p:spPr>
          <a:xfrm rot="16200000" flipH="1">
            <a:off x="5143504" y="3964785"/>
            <a:ext cx="785818" cy="214314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ângulo 16"/>
          <p:cNvSpPr/>
          <p:nvPr/>
        </p:nvSpPr>
        <p:spPr>
          <a:xfrm>
            <a:off x="2643174" y="2786058"/>
            <a:ext cx="4714908" cy="857256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endParaRPr lang="pt-BR" sz="1200" dirty="0" smtClean="0"/>
          </a:p>
          <a:p>
            <a:pPr algn="r"/>
            <a:r>
              <a:rPr lang="pt-BR" sz="1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Formalidade</a:t>
            </a:r>
            <a:endParaRPr lang="pt-BR" sz="16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3714744" y="1928802"/>
            <a:ext cx="1500198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Empenho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3143240" y="3000372"/>
            <a:ext cx="419104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3857620" y="3000372"/>
            <a:ext cx="419104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Retângulo 27"/>
          <p:cNvSpPr/>
          <p:nvPr/>
        </p:nvSpPr>
        <p:spPr>
          <a:xfrm>
            <a:off x="4500562" y="3000372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5214942" y="3000372"/>
            <a:ext cx="571504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1" name="Conector de seta reta 30"/>
          <p:cNvCxnSpPr>
            <a:stCxn id="23" idx="2"/>
            <a:endCxn id="26" idx="0"/>
          </p:cNvCxnSpPr>
          <p:nvPr/>
        </p:nvCxnSpPr>
        <p:spPr>
          <a:xfrm rot="5400000">
            <a:off x="3587347" y="2122876"/>
            <a:ext cx="642942" cy="11120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de seta reta 32"/>
          <p:cNvCxnSpPr>
            <a:stCxn id="23" idx="2"/>
            <a:endCxn id="27" idx="0"/>
          </p:cNvCxnSpPr>
          <p:nvPr/>
        </p:nvCxnSpPr>
        <p:spPr>
          <a:xfrm rot="5400000">
            <a:off x="3944537" y="2480066"/>
            <a:ext cx="642942" cy="39767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de seta reta 34"/>
          <p:cNvCxnSpPr>
            <a:stCxn id="23" idx="2"/>
            <a:endCxn id="28" idx="0"/>
          </p:cNvCxnSpPr>
          <p:nvPr/>
        </p:nvCxnSpPr>
        <p:spPr>
          <a:xfrm rot="16200000" flipH="1">
            <a:off x="4286248" y="2536025"/>
            <a:ext cx="642942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36"/>
          <p:cNvCxnSpPr>
            <a:stCxn id="23" idx="2"/>
            <a:endCxn id="29" idx="0"/>
          </p:cNvCxnSpPr>
          <p:nvPr/>
        </p:nvCxnSpPr>
        <p:spPr>
          <a:xfrm rot="16200000" flipH="1">
            <a:off x="4661297" y="2160975"/>
            <a:ext cx="642942" cy="10358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de seta reta 39"/>
          <p:cNvCxnSpPr>
            <a:stCxn id="26" idx="2"/>
            <a:endCxn id="4" idx="0"/>
          </p:cNvCxnSpPr>
          <p:nvPr/>
        </p:nvCxnSpPr>
        <p:spPr>
          <a:xfrm rot="16200000" flipH="1">
            <a:off x="3515908" y="3265883"/>
            <a:ext cx="785818" cy="11120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de seta reta 41"/>
          <p:cNvCxnSpPr>
            <a:stCxn id="27" idx="2"/>
            <a:endCxn id="4" idx="0"/>
          </p:cNvCxnSpPr>
          <p:nvPr/>
        </p:nvCxnSpPr>
        <p:spPr>
          <a:xfrm rot="16200000" flipH="1">
            <a:off x="3873098" y="3623073"/>
            <a:ext cx="785818" cy="39767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/>
          <p:cNvCxnSpPr>
            <a:stCxn id="28" idx="2"/>
            <a:endCxn id="4" idx="0"/>
          </p:cNvCxnSpPr>
          <p:nvPr/>
        </p:nvCxnSpPr>
        <p:spPr>
          <a:xfrm rot="5400000">
            <a:off x="4214810" y="3679033"/>
            <a:ext cx="785818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/>
          <p:cNvCxnSpPr>
            <a:stCxn id="29" idx="2"/>
            <a:endCxn id="4" idx="0"/>
          </p:cNvCxnSpPr>
          <p:nvPr/>
        </p:nvCxnSpPr>
        <p:spPr>
          <a:xfrm rot="5400000">
            <a:off x="4589860" y="3303984"/>
            <a:ext cx="785818" cy="10358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angulado 48"/>
          <p:cNvCxnSpPr>
            <a:stCxn id="23" idx="1"/>
            <a:endCxn id="5" idx="1"/>
          </p:cNvCxnSpPr>
          <p:nvPr/>
        </p:nvCxnSpPr>
        <p:spPr>
          <a:xfrm rot="10800000" flipV="1">
            <a:off x="1357290" y="2143115"/>
            <a:ext cx="2357454" cy="3536181"/>
          </a:xfrm>
          <a:prstGeom prst="bentConnector3">
            <a:avLst>
              <a:gd name="adj1" fmla="val 109697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angulado 50"/>
          <p:cNvCxnSpPr>
            <a:stCxn id="23" idx="3"/>
            <a:endCxn id="10" idx="3"/>
          </p:cNvCxnSpPr>
          <p:nvPr/>
        </p:nvCxnSpPr>
        <p:spPr>
          <a:xfrm>
            <a:off x="5214942" y="2143116"/>
            <a:ext cx="2214578" cy="3536181"/>
          </a:xfrm>
          <a:prstGeom prst="bentConnector3">
            <a:avLst>
              <a:gd name="adj1" fmla="val 110323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8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859547"/>
          </a:xfrm>
        </p:spPr>
        <p:txBody>
          <a:bodyPr>
            <a:normAutofit/>
          </a:bodyPr>
          <a:lstStyle/>
          <a:p>
            <a:r>
              <a:rPr sz="2800" smtClean="0">
                <a:solidFill>
                  <a:schemeClr val="accent1">
                    <a:lumMod val="50000"/>
                  </a:schemeClr>
                </a:solidFill>
              </a:rPr>
              <a:t>Análise das Contas e Dados Contábeis</a:t>
            </a:r>
            <a:endParaRPr lang="pt-BR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Imagem 4" descr="ContasdoEmpenh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857364"/>
            <a:ext cx="8224805" cy="3857652"/>
          </a:xfrm>
          <a:prstGeom prst="rect">
            <a:avLst/>
          </a:prstGeom>
        </p:spPr>
      </p:pic>
      <p:pic>
        <p:nvPicPr>
          <p:cNvPr id="6" name="Imagem 5" descr="DadosDocument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0"/>
            <a:ext cx="6778666" cy="685800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1714480" y="642918"/>
            <a:ext cx="6715172" cy="285752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endParaRPr lang="pt-BR" sz="1200" dirty="0" smtClean="0"/>
          </a:p>
          <a:p>
            <a:pPr algn="r"/>
            <a:endParaRPr lang="pt-BR" sz="16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714480" y="2357430"/>
            <a:ext cx="6715172" cy="214314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endParaRPr lang="pt-BR" sz="1200" dirty="0" smtClean="0"/>
          </a:p>
          <a:p>
            <a:pPr algn="r"/>
            <a:endParaRPr lang="pt-BR" sz="16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6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88109"/>
          </a:xfrm>
        </p:spPr>
        <p:txBody>
          <a:bodyPr>
            <a:normAutofit/>
          </a:bodyPr>
          <a:lstStyle/>
          <a:p>
            <a:r>
              <a:rPr smtClean="0"/>
              <a:t>Parametrização: Complemento de Conta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4857752" y="2285992"/>
            <a:ext cx="2428892" cy="5000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400" dirty="0" smtClean="0"/>
              <a:t>Parametrização 01 -</a:t>
            </a:r>
            <a:r>
              <a:rPr lang="pt-BR" sz="1400" dirty="0" err="1" smtClean="0"/>
              <a:t>Complento</a:t>
            </a:r>
            <a:r>
              <a:rPr lang="pt-BR" sz="1400" dirty="0" smtClean="0"/>
              <a:t> XX</a:t>
            </a:r>
            <a:endParaRPr lang="pt-BR" sz="1400" dirty="0">
              <a:latin typeface="Arial Black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357290" y="2285992"/>
            <a:ext cx="2428892" cy="500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6.2.2.1.1.01.0X.0X.00</a:t>
            </a:r>
            <a:endParaRPr lang="pt-B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Conector angulado 7"/>
          <p:cNvCxnSpPr>
            <a:stCxn id="5" idx="3"/>
            <a:endCxn id="4" idx="1"/>
          </p:cNvCxnSpPr>
          <p:nvPr/>
        </p:nvCxnSpPr>
        <p:spPr>
          <a:xfrm>
            <a:off x="3786182" y="2536025"/>
            <a:ext cx="1071570" cy="1588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714348" y="3786190"/>
            <a:ext cx="2857520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Grupo de Despesa + Categoria Econômica</a:t>
            </a:r>
            <a:endParaRPr lang="pt-B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5929322" y="3786190"/>
            <a:ext cx="242889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Complemento 2X</a:t>
            </a:r>
            <a:endParaRPr lang="pt-B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4071934" y="3786190"/>
            <a:ext cx="142876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400" dirty="0" smtClean="0"/>
              <a:t>DE/Para</a:t>
            </a:r>
            <a:endParaRPr lang="pt-BR" sz="1400" dirty="0">
              <a:latin typeface="Arial Black" pitchFamily="34" charset="0"/>
            </a:endParaRPr>
          </a:p>
        </p:txBody>
      </p:sp>
      <p:cxnSp>
        <p:nvCxnSpPr>
          <p:cNvPr id="18" name="Conector reto 17"/>
          <p:cNvCxnSpPr>
            <a:stCxn id="14" idx="3"/>
            <a:endCxn id="16" idx="1"/>
          </p:cNvCxnSpPr>
          <p:nvPr/>
        </p:nvCxnSpPr>
        <p:spPr>
          <a:xfrm>
            <a:off x="3571868" y="4143380"/>
            <a:ext cx="50006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/>
          <p:cNvCxnSpPr>
            <a:stCxn id="16" idx="3"/>
            <a:endCxn id="15" idx="1"/>
          </p:cNvCxnSpPr>
          <p:nvPr/>
        </p:nvCxnSpPr>
        <p:spPr>
          <a:xfrm>
            <a:off x="5500694" y="4143380"/>
            <a:ext cx="42862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86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stodo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928934"/>
            <a:ext cx="8375164" cy="827715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445514" y="3486416"/>
            <a:ext cx="8358246" cy="285752"/>
          </a:xfrm>
          <a:prstGeom prst="rect">
            <a:avLst/>
          </a:prstGeom>
          <a:solidFill>
            <a:schemeClr val="accent2">
              <a:lumMod val="75000"/>
              <a:alpha val="1300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endParaRPr lang="pt-BR" sz="1200" dirty="0" smtClean="0"/>
          </a:p>
          <a:p>
            <a:pPr algn="r"/>
            <a:endParaRPr lang="pt-BR" sz="16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303034" y="4415110"/>
            <a:ext cx="3071834" cy="7143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Parametrização 02 –Resto a Pagar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cxnSp>
        <p:nvCxnSpPr>
          <p:cNvPr id="7" name="Conector de seta reta 6"/>
          <p:cNvCxnSpPr>
            <a:stCxn id="6" idx="0"/>
            <a:endCxn id="5" idx="2"/>
          </p:cNvCxnSpPr>
          <p:nvPr/>
        </p:nvCxnSpPr>
        <p:spPr>
          <a:xfrm rot="16200000" flipV="1">
            <a:off x="4410323" y="3986482"/>
            <a:ext cx="642942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85810"/>
          </a:xfrm>
        </p:spPr>
        <p:txBody>
          <a:bodyPr/>
          <a:lstStyle/>
          <a:p>
            <a:r>
              <a:rPr smtClean="0"/>
              <a:t>Parametrização: Resto a Pagar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5628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642934"/>
          </a:xfrm>
        </p:spPr>
        <p:txBody>
          <a:bodyPr>
            <a:normAutofit fontScale="90000"/>
          </a:bodyPr>
          <a:lstStyle/>
          <a:p>
            <a:r>
              <a:rPr smtClean="0"/>
              <a:t/>
            </a:r>
            <a:br>
              <a:rPr smtClean="0"/>
            </a:br>
            <a:r>
              <a:rPr smtClean="0"/>
              <a:t>Definir Nivel de Aplicação da Parametrização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2285984" y="1785926"/>
            <a:ext cx="3071834" cy="4286280"/>
          </a:xfrm>
          <a:prstGeom prst="rect">
            <a:avLst/>
          </a:prstGeom>
          <a:solidFill>
            <a:schemeClr val="accent6">
              <a:tint val="100000"/>
              <a:shade val="100000"/>
              <a:satMod val="100000"/>
              <a:alpha val="23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Fases da Parametrização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643174" y="3515828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Documento Contábil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2643174" y="4373084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CLP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43174" y="5301778"/>
            <a:ext cx="2428892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Evento Contábil (LCP)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2643174" y="2658572"/>
            <a:ext cx="2357454" cy="41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 smtClean="0"/>
              <a:t>Geral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6000760" y="4786322"/>
            <a:ext cx="2428892" cy="5000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400" dirty="0" smtClean="0"/>
              <a:t>Parametrização 01 -</a:t>
            </a:r>
            <a:r>
              <a:rPr lang="pt-BR" sz="1400" dirty="0" err="1" smtClean="0"/>
              <a:t>Complento</a:t>
            </a:r>
            <a:r>
              <a:rPr lang="pt-BR" sz="1400" dirty="0" smtClean="0"/>
              <a:t> XX</a:t>
            </a:r>
            <a:endParaRPr lang="pt-BR" sz="1400" dirty="0">
              <a:latin typeface="Arial Black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929322" y="2786058"/>
            <a:ext cx="2571768" cy="64294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400" dirty="0" smtClean="0">
                <a:solidFill>
                  <a:schemeClr val="accent1">
                    <a:lumMod val="50000"/>
                  </a:schemeClr>
                </a:solidFill>
              </a:rPr>
              <a:t>Parametrização</a:t>
            </a:r>
            <a:r>
              <a:rPr lang="pt-BR" sz="1400" b="1" dirty="0" smtClean="0">
                <a:solidFill>
                  <a:schemeClr val="accent1">
                    <a:lumMod val="50000"/>
                  </a:schemeClr>
                </a:solidFill>
              </a:rPr>
              <a:t> 02 –Resto a Pagar</a:t>
            </a:r>
            <a:endParaRPr lang="pt-BR" sz="14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cxnSp>
        <p:nvCxnSpPr>
          <p:cNvPr id="14" name="Conector de seta reta 13"/>
          <p:cNvCxnSpPr>
            <a:stCxn id="9" idx="1"/>
            <a:endCxn id="7" idx="3"/>
          </p:cNvCxnSpPr>
          <p:nvPr/>
        </p:nvCxnSpPr>
        <p:spPr>
          <a:xfrm rot="10800000" flipV="1">
            <a:off x="5072066" y="5036355"/>
            <a:ext cx="928694" cy="4720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54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357554" y="2857496"/>
            <a:ext cx="2643206" cy="785810"/>
          </a:xfrm>
        </p:spPr>
        <p:txBody>
          <a:bodyPr/>
          <a:lstStyle/>
          <a:p>
            <a:pPr algn="ctr"/>
            <a:r>
              <a:rPr b="1" dirty="0" smtClean="0">
                <a:solidFill>
                  <a:schemeClr val="accent1">
                    <a:lumMod val="50000"/>
                  </a:schemeClr>
                </a:solidFill>
              </a:rPr>
              <a:t>Obrigado...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1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23528" y="245104"/>
            <a:ext cx="8229600" cy="1143000"/>
          </a:xfrm>
        </p:spPr>
        <p:txBody>
          <a:bodyPr/>
          <a:lstStyle/>
          <a:p>
            <a:r>
              <a:rPr lang="pt-BR" dirty="0" smtClean="0">
                <a:solidFill>
                  <a:schemeClr val="accent1">
                    <a:lumMod val="50000"/>
                  </a:schemeClr>
                </a:solidFill>
              </a:rPr>
              <a:t>Macro Requisitos</a:t>
            </a:r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tângulo de cantos arredondados 3"/>
          <p:cNvSpPr/>
          <p:nvPr/>
        </p:nvSpPr>
        <p:spPr>
          <a:xfrm>
            <a:off x="3426116" y="3374774"/>
            <a:ext cx="1800200" cy="77287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Tomada de Decisão</a:t>
            </a:r>
            <a:endParaRPr lang="pt-BR" sz="1400" dirty="0"/>
          </a:p>
        </p:txBody>
      </p:sp>
      <p:sp>
        <p:nvSpPr>
          <p:cNvPr id="6" name="Retângulo de cantos arredondados 5"/>
          <p:cNvSpPr/>
          <p:nvPr/>
        </p:nvSpPr>
        <p:spPr>
          <a:xfrm>
            <a:off x="2411760" y="2780928"/>
            <a:ext cx="4032448" cy="1711334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2000" dirty="0" smtClean="0">
                <a:solidFill>
                  <a:schemeClr val="accent5">
                    <a:lumMod val="50000"/>
                  </a:schemeClr>
                </a:solidFill>
              </a:rPr>
              <a:t>Gerenciamento da Informação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8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28596" y="2420887"/>
            <a:ext cx="8286808" cy="4079947"/>
          </a:xfrm>
        </p:spPr>
        <p:txBody>
          <a:bodyPr/>
          <a:lstStyle/>
          <a:p>
            <a:pPr algn="ctr">
              <a:buNone/>
            </a:pP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 é fornecer informações sobre o que foi planejado, executado e os resultados alcançados, incluindo os aspectos orçamentários, financeiros, econômicos e patrimoniais das entidades do setor público, em apoio à </a:t>
            </a:r>
            <a:r>
              <a:rPr i="1" dirty="0" smtClean="0">
                <a:solidFill>
                  <a:srgbClr val="FF0000"/>
                </a:solidFill>
              </a:rPr>
              <a:t>tomada de decisão</a:t>
            </a: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, à</a:t>
            </a:r>
            <a:r>
              <a:rPr i="1" dirty="0" smtClean="0"/>
              <a:t> </a:t>
            </a:r>
            <a:r>
              <a:rPr i="1" dirty="0" smtClean="0">
                <a:solidFill>
                  <a:srgbClr val="FF0000"/>
                </a:solidFill>
              </a:rPr>
              <a:t>adequada prestação de contas </a:t>
            </a: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e ao </a:t>
            </a:r>
            <a:r>
              <a:rPr i="1" dirty="0" smtClean="0">
                <a:solidFill>
                  <a:srgbClr val="FF0000"/>
                </a:solidFill>
              </a:rPr>
              <a:t>controle social.</a:t>
            </a:r>
            <a:endParaRPr lang="pt-BR" i="1" dirty="0">
              <a:solidFill>
                <a:srgbClr val="FF0000"/>
              </a:solidFill>
            </a:endParaRPr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5580112" y="4941168"/>
            <a:ext cx="2862060" cy="42292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pt-BR"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Secretaria Tesouro Nacional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Texto 1"/>
          <p:cNvSpPr>
            <a:spLocks noGrp="1"/>
          </p:cNvSpPr>
          <p:nvPr>
            <p:ph type="body" idx="1"/>
          </p:nvPr>
        </p:nvSpPr>
        <p:spPr>
          <a:xfrm>
            <a:off x="428596" y="2420887"/>
            <a:ext cx="8286808" cy="4079947"/>
          </a:xfrm>
        </p:spPr>
        <p:txBody>
          <a:bodyPr/>
          <a:lstStyle/>
          <a:p>
            <a:pPr algn="ctr">
              <a:buNone/>
            </a:pP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O objetivo da contabilidade pública </a:t>
            </a:r>
            <a:r>
              <a:rPr i="1" dirty="0" smtClean="0">
                <a:solidFill>
                  <a:srgbClr val="FF0000"/>
                </a:solidFill>
              </a:rPr>
              <a:t>é fornecer informações sobre o que foi planejado, executado e os resultados alcançados</a:t>
            </a:r>
            <a:r>
              <a:rPr i="1" dirty="0" smtClean="0">
                <a:solidFill>
                  <a:schemeClr val="accent1">
                    <a:lumMod val="50000"/>
                  </a:schemeClr>
                </a:solidFill>
              </a:rPr>
              <a:t>, incluindo os aspectos orçamentários, financeiros, econômicos e patrimoniais das entidades do setor público, em apoio à </a:t>
            </a:r>
            <a:r>
              <a:rPr lang="pt-BR" i="1" dirty="0" smtClean="0">
                <a:solidFill>
                  <a:schemeClr val="accent1">
                    <a:lumMod val="50000"/>
                  </a:schemeClr>
                </a:solidFill>
              </a:rPr>
              <a:t>tomada de decisão, à adequada prestação de contas e ao controle social.</a:t>
            </a:r>
            <a:endParaRPr lang="pt-BR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5580112" y="4941168"/>
            <a:ext cx="2862060" cy="42292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pt-BR"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600" dirty="0" smtClean="0">
                <a:solidFill>
                  <a:schemeClr val="accent1">
                    <a:lumMod val="50000"/>
                  </a:schemeClr>
                </a:solidFill>
              </a:rPr>
              <a:t>Secretaria Tesouro Nacional</a:t>
            </a:r>
            <a:endParaRPr lang="pt-BR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65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ívico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a1" id="{7D23EC82-6245-402C-A877-13C9BE88ECBD}" vid="{4E714902-782F-49C3-A7FE-6354B83430E0}"/>
    </a:ext>
  </a:extLst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7196160-E905-4FAD-8BE3-9959EA0CA0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2952</TotalTime>
  <Words>1194</Words>
  <Application>Microsoft Office PowerPoint</Application>
  <PresentationFormat>Apresentação na tela (4:3)</PresentationFormat>
  <Paragraphs>338</Paragraphs>
  <Slides>65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65</vt:i4>
      </vt:variant>
    </vt:vector>
  </HeadingPairs>
  <TitlesOfParts>
    <vt:vector size="66" baseType="lpstr">
      <vt:lpstr>Tema1</vt:lpstr>
      <vt:lpstr>Apresentação do PowerPoint</vt:lpstr>
      <vt:lpstr>Apresentação</vt:lpstr>
      <vt:lpstr>Agenda</vt:lpstr>
      <vt:lpstr>O objetivo da Contabilidade Pública</vt:lpstr>
      <vt:lpstr>O objetivo da Contabilidade Pública</vt:lpstr>
      <vt:lpstr>Macro Requisitos</vt:lpstr>
      <vt:lpstr>Macro Requisitos</vt:lpstr>
      <vt:lpstr>Apresentação do PowerPoint</vt:lpstr>
      <vt:lpstr>Apresentação do PowerPoint</vt:lpstr>
      <vt:lpstr>De onde vem a Informação</vt:lpstr>
      <vt:lpstr>Perceberam o potencial ? </vt:lpstr>
      <vt:lpstr>O Projeto</vt:lpstr>
      <vt:lpstr>O Projeto</vt:lpstr>
      <vt:lpstr>O Cronograma ?</vt:lpstr>
      <vt:lpstr>Apresentação do PowerPoint</vt:lpstr>
      <vt:lpstr>Migração complexa e trabalhosa</vt:lpstr>
      <vt:lpstr>O Sistema</vt:lpstr>
      <vt:lpstr>Características Principais</vt:lpstr>
      <vt:lpstr>Arquitetura</vt:lpstr>
      <vt:lpstr>Parametrização da Regra de Negócio</vt:lpstr>
      <vt:lpstr>Auditoria: um caso</vt:lpstr>
      <vt:lpstr>Monitoramento</vt:lpstr>
      <vt:lpstr>Apresentação do PowerPoint</vt:lpstr>
      <vt:lpstr>O Conceito</vt:lpstr>
      <vt:lpstr>O que é Contabilizar na perspectiva do Sistema?</vt:lpstr>
      <vt:lpstr>O que é Contabilizar na perspectiva do Sistema?</vt:lpstr>
      <vt:lpstr>Documento</vt:lpstr>
      <vt:lpstr>Documento - Documento Contábil</vt:lpstr>
      <vt:lpstr>Apresentação do PowerPoint</vt:lpstr>
      <vt:lpstr>Apresentação do PowerPoint</vt:lpstr>
      <vt:lpstr>Antes da Parametrização: Conceitos Básicos</vt:lpstr>
      <vt:lpstr>Ou seja</vt:lpstr>
      <vt:lpstr>Complexo e trabalhoso</vt:lpstr>
      <vt:lpstr>Apresentação do PowerPoint</vt:lpstr>
      <vt:lpstr>Complexo e trabalhoso</vt:lpstr>
      <vt:lpstr>Complexo e trabalhoso</vt:lpstr>
      <vt:lpstr>Complexo e trabalhoso</vt:lpstr>
      <vt:lpstr>Complexo e trabalhoso</vt:lpstr>
      <vt:lpstr>O que é Parametrizar o Sistema</vt:lpstr>
      <vt:lpstr>Conceitos essenciais: Parametrização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Vamos Refletir um Pouco?</vt:lpstr>
      <vt:lpstr>Onde se Aplica e como se Aplica?</vt:lpstr>
      <vt:lpstr>O significa fases da Parametrização</vt:lpstr>
      <vt:lpstr>O significa fases (níveis) da Parametrização</vt:lpstr>
      <vt:lpstr>Ordenamento de Parâmetro Por Nível</vt:lpstr>
      <vt:lpstr>Aula 02</vt:lpstr>
      <vt:lpstr>Definição dos Documentos e Contas</vt:lpstr>
      <vt:lpstr>Fazer a pergunta matadora</vt:lpstr>
      <vt:lpstr>Definir os Eventos Contábeis</vt:lpstr>
      <vt:lpstr>Apresentação do PowerPoint</vt:lpstr>
      <vt:lpstr>Definir os Eventos Contábeis</vt:lpstr>
      <vt:lpstr>Definindo o Conjunto Lançamento Padrão (CLP)</vt:lpstr>
      <vt:lpstr>Relacionando Documento, Conjunto e Evento</vt:lpstr>
      <vt:lpstr>Análise das Contas e Dados Contábeis</vt:lpstr>
      <vt:lpstr>Parametrização: Complemento de Conta</vt:lpstr>
      <vt:lpstr>Parametrização: Resto a Pagar</vt:lpstr>
      <vt:lpstr> Definir Nivel de Aplicação da Parametrização</vt:lpstr>
      <vt:lpstr>Obrigado...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Contabilidade Pública</dc:title>
  <dc:creator>Sammys Cesar Chaves da Fonseca</dc:creator>
  <cp:lastModifiedBy>Marcelo Augusto Pedreira Xavier</cp:lastModifiedBy>
  <cp:revision>190</cp:revision>
  <dcterms:created xsi:type="dcterms:W3CDTF">2015-06-18T11:29:52Z</dcterms:created>
  <dcterms:modified xsi:type="dcterms:W3CDTF">2015-10-09T12:54:31Z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